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  <p:sldId id="267" r:id="rId12"/>
    <p:sldId id="268" r:id="rId13"/>
    <p:sldId id="269" r:id="rId14"/>
    <p:sldId id="270" r:id="rId15"/>
    <p:sldId id="271" r:id="rId16"/>
    <p:sldId id="258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45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5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321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63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61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86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86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925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87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5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69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33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DFB94-66C5-4A54-AC3E-AD374E8215A9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C894E-03A2-479A-8C27-5EC5809B9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07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pPr algn="ctr"/>
            <a:r>
              <a:rPr lang="kk-KZ" dirty="0" smtClean="0"/>
              <a:t>Биомедицинадағы заманауи материалдар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969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98739" y="333255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Көбінесе</a:t>
            </a:r>
            <a:r>
              <a:rPr lang="ru-RU" dirty="0" smtClean="0"/>
              <a:t> </a:t>
            </a:r>
            <a:r>
              <a:rPr lang="ru-RU" dirty="0" err="1" smtClean="0"/>
              <a:t>металлды</a:t>
            </a:r>
            <a:r>
              <a:rPr lang="ru-RU" dirty="0" smtClean="0"/>
              <a:t> </a:t>
            </a:r>
            <a:r>
              <a:rPr lang="ru-RU" dirty="0" err="1" smtClean="0"/>
              <a:t>материалдар</a:t>
            </a:r>
            <a:r>
              <a:rPr lang="ru-RU" dirty="0" smtClean="0"/>
              <a:t> </a:t>
            </a:r>
            <a:r>
              <a:rPr lang="ru-RU" dirty="0" err="1" smtClean="0"/>
              <a:t>механикалық</a:t>
            </a:r>
            <a:r>
              <a:rPr lang="ru-RU" dirty="0" smtClean="0"/>
              <a:t> </a:t>
            </a:r>
            <a:r>
              <a:rPr lang="ru-RU" dirty="0" err="1" smtClean="0"/>
              <a:t>беріктігіне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ортопедияда</a:t>
            </a:r>
            <a:r>
              <a:rPr lang="ru-RU" dirty="0" smtClean="0"/>
              <a:t>, </a:t>
            </a:r>
            <a:r>
              <a:rPr lang="ru-RU" dirty="0" err="1" smtClean="0"/>
              <a:t>ортодонтияда</a:t>
            </a:r>
            <a:r>
              <a:rPr lang="ru-RU" dirty="0" smtClean="0"/>
              <a:t>, </a:t>
            </a:r>
            <a:r>
              <a:rPr lang="ru-RU" dirty="0" err="1" smtClean="0"/>
              <a:t>электрондық</a:t>
            </a:r>
            <a:r>
              <a:rPr lang="ru-RU" dirty="0" smtClean="0"/>
              <a:t> </a:t>
            </a:r>
            <a:r>
              <a:rPr lang="ru-RU" dirty="0" err="1" smtClean="0"/>
              <a:t>құрылғыда</a:t>
            </a:r>
            <a:r>
              <a:rPr lang="ru-RU" dirty="0" smtClean="0"/>
              <a:t> 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жасанды</a:t>
            </a:r>
            <a:r>
              <a:rPr lang="ru-RU" dirty="0" smtClean="0"/>
              <a:t> </a:t>
            </a:r>
            <a:r>
              <a:rPr lang="ru-RU" dirty="0" err="1" smtClean="0"/>
              <a:t>мүшелерде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Медицинада</a:t>
            </a:r>
            <a:r>
              <a:rPr lang="ru-RU" dirty="0" smtClean="0"/>
              <a:t> </a:t>
            </a:r>
            <a:r>
              <a:rPr lang="ru-RU" dirty="0" err="1" smtClean="0"/>
              <a:t>материалдарды</a:t>
            </a:r>
            <a:r>
              <a:rPr lang="ru-RU" dirty="0" smtClean="0"/>
              <a:t> </a:t>
            </a:r>
            <a:r>
              <a:rPr lang="ru-RU" dirty="0" err="1" smtClean="0"/>
              <a:t>қолдану</a:t>
            </a:r>
            <a:r>
              <a:rPr lang="ru-RU" dirty="0" smtClean="0"/>
              <a:t> </a:t>
            </a:r>
            <a:r>
              <a:rPr lang="ru-RU" dirty="0" err="1" smtClean="0"/>
              <a:t>келесі</a:t>
            </a:r>
            <a:r>
              <a:rPr lang="ru-RU" dirty="0" smtClean="0"/>
              <a:t> </a:t>
            </a:r>
            <a:r>
              <a:rPr lang="ru-RU" dirty="0" err="1" smtClean="0"/>
              <a:t>сипаттама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жүреді</a:t>
            </a:r>
            <a:r>
              <a:rPr lang="ru-RU" dirty="0" smtClean="0"/>
              <a:t>: 1) </a:t>
            </a:r>
            <a:r>
              <a:rPr lang="ru-RU" dirty="0" err="1" smtClean="0"/>
              <a:t>биосәйкессіздік</a:t>
            </a:r>
            <a:r>
              <a:rPr lang="ru-RU" dirty="0" smtClean="0"/>
              <a:t>, 2) </a:t>
            </a:r>
            <a:r>
              <a:rPr lang="ru-RU" dirty="0" err="1" smtClean="0"/>
              <a:t>физикалық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механикалық</a:t>
            </a:r>
            <a:r>
              <a:rPr lang="ru-RU" dirty="0" smtClean="0"/>
              <a:t> </a:t>
            </a:r>
            <a:r>
              <a:rPr lang="ru-RU" dirty="0" err="1" smtClean="0"/>
              <a:t>қасиеттері</a:t>
            </a:r>
            <a:r>
              <a:rPr lang="ru-RU" dirty="0" smtClean="0"/>
              <a:t> 3) </a:t>
            </a:r>
            <a:r>
              <a:rPr lang="ru-RU" dirty="0" err="1" smtClean="0"/>
              <a:t>ұзақ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мерзімі</a:t>
            </a:r>
            <a:r>
              <a:rPr lang="ru-RU" dirty="0" smtClean="0"/>
              <a:t>; 4) </a:t>
            </a:r>
            <a:r>
              <a:rPr lang="ru-RU" dirty="0" err="1" smtClean="0"/>
              <a:t>коррозияның</a:t>
            </a:r>
            <a:r>
              <a:rPr lang="ru-RU" dirty="0" smtClean="0"/>
              <a:t> </a:t>
            </a:r>
            <a:r>
              <a:rPr lang="ru-RU" dirty="0" err="1" smtClean="0"/>
              <a:t>күшті</a:t>
            </a:r>
            <a:r>
              <a:rPr lang="ru-RU" dirty="0" smtClean="0"/>
              <a:t> </a:t>
            </a:r>
            <a:r>
              <a:rPr lang="ru-RU" dirty="0" err="1" smtClean="0"/>
              <a:t>болмауы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Көптеген</a:t>
            </a:r>
            <a:r>
              <a:rPr lang="ru-RU" dirty="0" smtClean="0"/>
              <a:t> </a:t>
            </a:r>
            <a:r>
              <a:rPr lang="ru-RU" dirty="0" err="1" smtClean="0"/>
              <a:t>металдардың</a:t>
            </a:r>
            <a:r>
              <a:rPr lang="ru-RU" dirty="0" smtClean="0"/>
              <a:t> медицина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жағымсыз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қасиеті</a:t>
            </a:r>
            <a:r>
              <a:rPr lang="ru-RU" dirty="0" smtClean="0">
                <a:solidFill>
                  <a:srgbClr val="FF0000"/>
                </a:solidFill>
              </a:rPr>
              <a:t> коррозия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Металдар</a:t>
            </a:r>
            <a:r>
              <a:rPr lang="ru-RU" dirty="0" smtClean="0"/>
              <a:t> </a:t>
            </a:r>
            <a:r>
              <a:rPr lang="ru-RU" dirty="0" err="1" smtClean="0"/>
              <a:t>коррозияға</a:t>
            </a:r>
            <a:r>
              <a:rPr lang="ru-RU" dirty="0" smtClean="0"/>
              <a:t> </a:t>
            </a:r>
            <a:r>
              <a:rPr lang="ru-RU" dirty="0" err="1" smtClean="0"/>
              <a:t>бейім</a:t>
            </a:r>
            <a:r>
              <a:rPr lang="ru-RU" dirty="0" smtClean="0"/>
              <a:t> (</a:t>
            </a:r>
            <a:r>
              <a:rPr lang="ru-RU" dirty="0" err="1" smtClean="0"/>
              <a:t>асыл</a:t>
            </a:r>
            <a:r>
              <a:rPr lang="ru-RU" dirty="0" smtClean="0"/>
              <a:t> </a:t>
            </a:r>
            <a:r>
              <a:rPr lang="ru-RU" dirty="0" err="1" smtClean="0"/>
              <a:t>металдарды</a:t>
            </a:r>
            <a:r>
              <a:rPr lang="ru-RU" dirty="0" smtClean="0"/>
              <a:t> </a:t>
            </a:r>
            <a:r>
              <a:rPr lang="ru-RU" dirty="0" err="1" smtClean="0"/>
              <a:t>қоспағанда</a:t>
            </a:r>
            <a:r>
              <a:rPr lang="ru-RU" dirty="0" smtClean="0"/>
              <a:t>). </a:t>
            </a:r>
            <a:r>
              <a:rPr lang="ru-RU" dirty="0" err="1" smtClean="0"/>
              <a:t>Агрессивті</a:t>
            </a:r>
            <a:r>
              <a:rPr lang="ru-RU" dirty="0" smtClean="0"/>
              <a:t>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сұйықтықтардың</a:t>
            </a:r>
            <a:r>
              <a:rPr lang="ru-RU" dirty="0" smtClean="0"/>
              <a:t> </a:t>
            </a:r>
            <a:r>
              <a:rPr lang="ru-RU" dirty="0" err="1" smtClean="0"/>
              <a:t>әсерінен</a:t>
            </a:r>
            <a:r>
              <a:rPr lang="ru-RU" dirty="0" smtClean="0"/>
              <a:t> </a:t>
            </a:r>
            <a:r>
              <a:rPr lang="ru-RU" dirty="0" err="1" smtClean="0"/>
              <a:t>имплантталған</a:t>
            </a:r>
            <a:r>
              <a:rPr lang="ru-RU" dirty="0" smtClean="0"/>
              <a:t> металл </a:t>
            </a:r>
            <a:r>
              <a:rPr lang="ru-RU" dirty="0" err="1" smtClean="0"/>
              <a:t>бұйымның</a:t>
            </a:r>
            <a:r>
              <a:rPr lang="ru-RU" dirty="0" smtClean="0"/>
              <a:t> </a:t>
            </a:r>
            <a:r>
              <a:rPr lang="ru-RU" dirty="0" err="1" smtClean="0"/>
              <a:t>коррозиясы</a:t>
            </a:r>
            <a:r>
              <a:rPr lang="ru-RU" dirty="0" smtClean="0"/>
              <a:t>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сондай-ақ</a:t>
            </a:r>
            <a:r>
              <a:rPr lang="ru-RU" dirty="0" smtClean="0"/>
              <a:t> </a:t>
            </a:r>
            <a:r>
              <a:rPr lang="ru-RU" dirty="0" err="1" smtClean="0"/>
              <a:t>организмде</a:t>
            </a:r>
            <a:r>
              <a:rPr lang="ru-RU" dirty="0" smtClean="0"/>
              <a:t> </a:t>
            </a:r>
            <a:r>
              <a:rPr lang="ru-RU" dirty="0" err="1" smtClean="0"/>
              <a:t>уытты</a:t>
            </a:r>
            <a:r>
              <a:rPr lang="ru-RU" dirty="0" smtClean="0"/>
              <a:t> </a:t>
            </a:r>
            <a:r>
              <a:rPr lang="ru-RU" dirty="0" err="1" smtClean="0"/>
              <a:t>өнімдердің</a:t>
            </a:r>
            <a:r>
              <a:rPr lang="ru-RU" dirty="0" smtClean="0"/>
              <a:t> </a:t>
            </a:r>
            <a:r>
              <a:rPr lang="ru-RU" dirty="0" err="1" smtClean="0"/>
              <a:t>жиналуы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359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9472" y="67429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Керамика </a:t>
            </a:r>
          </a:p>
          <a:p>
            <a:r>
              <a:rPr lang="ru-RU" sz="2800" dirty="0" err="1" smtClean="0"/>
              <a:t>Керамиканың</a:t>
            </a:r>
            <a:r>
              <a:rPr lang="ru-RU" sz="2800" dirty="0" smtClean="0"/>
              <a:t> </a:t>
            </a:r>
            <a:r>
              <a:rPr lang="ru-RU" sz="2800" dirty="0" err="1" smtClean="0"/>
              <a:t>негізгі</a:t>
            </a:r>
            <a:r>
              <a:rPr lang="ru-RU" sz="2800" dirty="0" smtClean="0"/>
              <a:t> </a:t>
            </a:r>
            <a:r>
              <a:rPr lang="ru-RU" sz="2800" dirty="0" err="1" smtClean="0"/>
              <a:t>сипаттамалары</a:t>
            </a:r>
            <a:r>
              <a:rPr lang="ru-RU" sz="2800" dirty="0" smtClean="0"/>
              <a:t>- </a:t>
            </a:r>
            <a:r>
              <a:rPr lang="ru-RU" sz="2800" dirty="0" err="1" smtClean="0"/>
              <a:t>биосәйкестілік</a:t>
            </a:r>
            <a:r>
              <a:rPr lang="ru-RU" sz="2800" dirty="0" smtClean="0"/>
              <a:t>, </a:t>
            </a:r>
            <a:r>
              <a:rPr lang="ru-RU" sz="2800" dirty="0" err="1" smtClean="0"/>
              <a:t>жоғары</a:t>
            </a:r>
            <a:r>
              <a:rPr lang="ru-RU" sz="2800" dirty="0" smtClean="0"/>
              <a:t> </a:t>
            </a:r>
            <a:r>
              <a:rPr lang="ru-RU" sz="2800" dirty="0" err="1" smtClean="0"/>
              <a:t>қаттылық</a:t>
            </a:r>
            <a:r>
              <a:rPr lang="ru-RU" sz="2800" dirty="0" smtClean="0"/>
              <a:t>, </a:t>
            </a:r>
            <a:r>
              <a:rPr lang="ru-RU" sz="2800" dirty="0" err="1" smtClean="0"/>
              <a:t>жылу</a:t>
            </a:r>
            <a:r>
              <a:rPr lang="ru-RU" sz="2800" dirty="0" smtClean="0"/>
              <a:t> мен </a:t>
            </a:r>
            <a:r>
              <a:rPr lang="ru-RU" sz="2800" dirty="0" err="1" smtClean="0"/>
              <a:t>электрдің</a:t>
            </a:r>
            <a:r>
              <a:rPr lang="ru-RU" sz="2800" dirty="0" smtClean="0"/>
              <a:t> </a:t>
            </a:r>
            <a:r>
              <a:rPr lang="ru-RU" sz="2800" dirty="0" err="1" smtClean="0"/>
              <a:t>оқшаулағыш</a:t>
            </a:r>
            <a:r>
              <a:rPr lang="ru-RU" sz="2800" dirty="0" smtClean="0"/>
              <a:t> </a:t>
            </a:r>
            <a:r>
              <a:rPr lang="ru-RU" sz="2800" dirty="0" err="1" smtClean="0"/>
              <a:t>қасиеттері</a:t>
            </a:r>
            <a:r>
              <a:rPr lang="ru-RU" sz="2800" dirty="0" smtClean="0"/>
              <a:t>, </a:t>
            </a:r>
            <a:r>
              <a:rPr lang="ru-RU" sz="2800" dirty="0" err="1" smtClean="0"/>
              <a:t>термо</a:t>
            </a:r>
            <a:r>
              <a:rPr lang="ru-RU" sz="2800" dirty="0" smtClean="0"/>
              <a:t> </a:t>
            </a:r>
            <a:r>
              <a:rPr lang="ru-RU" sz="2800" dirty="0" err="1" smtClean="0"/>
              <a:t>коррозияға</a:t>
            </a:r>
            <a:r>
              <a:rPr lang="ru-RU" sz="2800" dirty="0" smtClean="0"/>
              <a:t> </a:t>
            </a:r>
            <a:r>
              <a:rPr lang="ru-RU" sz="2800" dirty="0" err="1" smtClean="0"/>
              <a:t>төзімділігі</a:t>
            </a:r>
            <a:r>
              <a:rPr lang="ru-RU" sz="2800" dirty="0" smtClean="0"/>
              <a:t>. </a:t>
            </a:r>
            <a:r>
              <a:rPr lang="ru-RU" sz="2800" dirty="0" err="1" smtClean="0"/>
              <a:t>Жоғары</a:t>
            </a:r>
            <a:r>
              <a:rPr lang="ru-RU" sz="2800" dirty="0" smtClean="0"/>
              <a:t> </a:t>
            </a:r>
            <a:r>
              <a:rPr lang="ru-RU" sz="2800" dirty="0" err="1" smtClean="0"/>
              <a:t>температураның</a:t>
            </a:r>
            <a:r>
              <a:rPr lang="ru-RU" sz="2800" dirty="0" smtClean="0"/>
              <a:t> </a:t>
            </a:r>
            <a:r>
              <a:rPr lang="ru-RU" sz="2800" dirty="0" err="1" smtClean="0"/>
              <a:t>әсеріне</a:t>
            </a:r>
            <a:r>
              <a:rPr lang="ru-RU" sz="2800" dirty="0" smtClean="0"/>
              <a:t> </a:t>
            </a:r>
            <a:r>
              <a:rPr lang="ru-RU" sz="2800" dirty="0" err="1" smtClean="0"/>
              <a:t>төзімділік</a:t>
            </a:r>
            <a:r>
              <a:rPr lang="ru-RU" sz="2800" dirty="0" smtClean="0"/>
              <a:t> (500 °С </a:t>
            </a:r>
            <a:r>
              <a:rPr lang="ru-RU" sz="2800" dirty="0" err="1" smtClean="0"/>
              <a:t>жоғары</a:t>
            </a:r>
            <a:r>
              <a:rPr lang="ru-RU" sz="2800" dirty="0" smtClean="0"/>
              <a:t>) </a:t>
            </a:r>
            <a:r>
              <a:rPr lang="ru-RU" sz="2800" dirty="0" err="1" smtClean="0"/>
              <a:t>керамикалық</a:t>
            </a:r>
            <a:r>
              <a:rPr lang="ru-RU" sz="2800" dirty="0" smtClean="0"/>
              <a:t> </a:t>
            </a:r>
            <a:r>
              <a:rPr lang="ru-RU" sz="2800" dirty="0" err="1" smtClean="0"/>
              <a:t>материалдардың</a:t>
            </a:r>
            <a:r>
              <a:rPr lang="ru-RU" sz="2800" dirty="0" smtClean="0"/>
              <a:t> </a:t>
            </a:r>
            <a:r>
              <a:rPr lang="ru-RU" sz="2800" dirty="0" err="1" smtClean="0"/>
              <a:t>жалпы</a:t>
            </a:r>
            <a:r>
              <a:rPr lang="ru-RU" sz="2800" dirty="0" smtClean="0"/>
              <a:t> </a:t>
            </a:r>
            <a:r>
              <a:rPr lang="ru-RU" sz="2800" dirty="0" err="1" smtClean="0"/>
              <a:t>қасиеті</a:t>
            </a:r>
            <a:r>
              <a:rPr lang="ru-RU" sz="2800" dirty="0" smtClean="0"/>
              <a:t> </a:t>
            </a:r>
            <a:r>
              <a:rPr lang="ru-RU" sz="2800" dirty="0" err="1" smtClean="0"/>
              <a:t>болып</a:t>
            </a:r>
            <a:r>
              <a:rPr lang="ru-RU" sz="2800" dirty="0" smtClean="0"/>
              <a:t> </a:t>
            </a:r>
            <a:r>
              <a:rPr lang="ru-RU" sz="2800" dirty="0" err="1" smtClean="0"/>
              <a:t>табылады</a:t>
            </a:r>
            <a:r>
              <a:rPr lang="ru-RU" sz="2800" dirty="0" smtClean="0"/>
              <a:t>.</a:t>
            </a:r>
          </a:p>
          <a:p>
            <a:endParaRPr lang="kk-KZ" sz="2800" dirty="0"/>
          </a:p>
          <a:p>
            <a:r>
              <a:rPr lang="ru-RU" sz="2800" dirty="0" err="1" smtClean="0"/>
              <a:t>Медицинада</a:t>
            </a:r>
            <a:r>
              <a:rPr lang="ru-RU" sz="2800" dirty="0" smtClean="0"/>
              <a:t> </a:t>
            </a:r>
            <a:r>
              <a:rPr lang="ru-RU" sz="2800" dirty="0" err="1" smtClean="0"/>
              <a:t>керамиканы</a:t>
            </a:r>
            <a:r>
              <a:rPr lang="ru-RU" sz="2800" dirty="0" smtClean="0"/>
              <a:t> </a:t>
            </a:r>
            <a:r>
              <a:rPr lang="ru-RU" sz="2800" dirty="0" err="1" smtClean="0"/>
              <a:t>қолдануды</a:t>
            </a:r>
            <a:r>
              <a:rPr lang="ru-RU" sz="2800" dirty="0" smtClean="0"/>
              <a:t> </a:t>
            </a:r>
            <a:r>
              <a:rPr lang="ru-RU" sz="2800" dirty="0" err="1" smtClean="0"/>
              <a:t>шектейтін</a:t>
            </a:r>
            <a:r>
              <a:rPr lang="ru-RU" sz="2800" dirty="0" smtClean="0"/>
              <a:t> фактор, </a:t>
            </a:r>
            <a:r>
              <a:rPr lang="ru-RU" sz="2800" dirty="0" err="1" smtClean="0"/>
              <a:t>оның</a:t>
            </a:r>
            <a:r>
              <a:rPr lang="ru-RU" sz="2800" dirty="0" smtClean="0"/>
              <a:t> </a:t>
            </a:r>
            <a:r>
              <a:rPr lang="ru-RU" sz="2800" dirty="0" err="1" smtClean="0"/>
              <a:t>нәзіктігі</a:t>
            </a:r>
            <a:r>
              <a:rPr lang="ru-RU" sz="2800" dirty="0" smtClean="0"/>
              <a:t> </a:t>
            </a:r>
            <a:r>
              <a:rPr lang="ru-RU" sz="2800" dirty="0" err="1" smtClean="0"/>
              <a:t>және</a:t>
            </a:r>
            <a:r>
              <a:rPr lang="ru-RU" sz="2800" dirty="0" smtClean="0"/>
              <a:t> </a:t>
            </a:r>
            <a:r>
              <a:rPr lang="ru-RU" sz="2800" dirty="0" err="1" smtClean="0"/>
              <a:t>сынғыштығы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253" y="19050"/>
            <a:ext cx="4459496" cy="544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61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4015" y="1443841"/>
            <a:ext cx="1105043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Керамика </a:t>
            </a:r>
            <a:r>
              <a:rPr lang="ru-RU" sz="3200" dirty="0" err="1" smtClean="0"/>
              <a:t>Органикалық</a:t>
            </a:r>
            <a:r>
              <a:rPr lang="ru-RU" sz="3200" dirty="0" smtClean="0"/>
              <a:t> </a:t>
            </a:r>
            <a:r>
              <a:rPr lang="ru-RU" sz="3200" dirty="0" err="1" smtClean="0"/>
              <a:t>емес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</a:t>
            </a:r>
            <a:r>
              <a:rPr lang="ru-RU" sz="3200" dirty="0" err="1" smtClean="0"/>
              <a:t>органикалық</a:t>
            </a:r>
            <a:r>
              <a:rPr lang="ru-RU" sz="3200" dirty="0" smtClean="0"/>
              <a:t> </a:t>
            </a:r>
            <a:r>
              <a:rPr lang="ru-RU" sz="3200" dirty="0" err="1" smtClean="0"/>
              <a:t>қосылыстардан</a:t>
            </a:r>
            <a:r>
              <a:rPr lang="ru-RU" sz="3200" dirty="0" smtClean="0"/>
              <a:t> </a:t>
            </a:r>
            <a:r>
              <a:rPr lang="ru-RU" sz="3200" dirty="0" err="1" smtClean="0"/>
              <a:t>тұрады</a:t>
            </a:r>
            <a:r>
              <a:rPr lang="ru-RU" sz="3200" dirty="0" smtClean="0"/>
              <a:t>. </a:t>
            </a:r>
            <a:r>
              <a:rPr lang="ru-RU" sz="3200" dirty="0" err="1" smtClean="0"/>
              <a:t>Дәстүрлі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керамика-фарфор, саз </a:t>
            </a:r>
            <a:r>
              <a:rPr lang="ru-RU" sz="3200" dirty="0" err="1" smtClean="0">
                <a:solidFill>
                  <a:srgbClr val="FF0000"/>
                </a:solidFill>
              </a:rPr>
              <a:t>және</a:t>
            </a:r>
            <a:r>
              <a:rPr lang="ru-RU" sz="3200" dirty="0" smtClean="0">
                <a:solidFill>
                  <a:srgbClr val="FF0000"/>
                </a:solidFill>
              </a:rPr>
              <a:t> цемент</a:t>
            </a:r>
            <a:r>
              <a:rPr lang="ru-RU" sz="3200" dirty="0"/>
              <a:t>.</a:t>
            </a:r>
            <a:r>
              <a:rPr lang="ru-RU" sz="3200" dirty="0" smtClean="0"/>
              <a:t> </a:t>
            </a:r>
            <a:r>
              <a:rPr lang="ru-RU" sz="3200" dirty="0" err="1" smtClean="0"/>
              <a:t>Медицинада</a:t>
            </a:r>
            <a:r>
              <a:rPr lang="ru-RU" sz="3200" dirty="0" smtClean="0"/>
              <a:t> </a:t>
            </a:r>
            <a:r>
              <a:rPr lang="ru-RU" sz="3200" dirty="0" err="1" smtClean="0"/>
              <a:t>қолданылатын</a:t>
            </a:r>
            <a:r>
              <a:rPr lang="ru-RU" sz="3200" dirty="0" smtClean="0"/>
              <a:t> </a:t>
            </a:r>
            <a:r>
              <a:rPr lang="ru-RU" sz="3200" dirty="0" err="1" smtClean="0"/>
              <a:t>Керамикалық</a:t>
            </a:r>
            <a:r>
              <a:rPr lang="ru-RU" sz="3200" dirty="0" smtClean="0"/>
              <a:t> </a:t>
            </a:r>
            <a:r>
              <a:rPr lang="ru-RU" sz="3200" dirty="0" err="1" smtClean="0"/>
              <a:t>материалдар</a:t>
            </a:r>
            <a:r>
              <a:rPr lang="ru-RU" sz="3200" dirty="0" smtClean="0"/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биокерамика</a:t>
            </a:r>
            <a:r>
              <a:rPr lang="ru-RU" sz="3200" dirty="0" smtClean="0"/>
              <a:t> </a:t>
            </a:r>
            <a:r>
              <a:rPr lang="ru-RU" sz="3200" dirty="0" err="1" smtClean="0"/>
              <a:t>деп</a:t>
            </a:r>
            <a:r>
              <a:rPr lang="ru-RU" sz="3200" dirty="0" smtClean="0"/>
              <a:t> </a:t>
            </a:r>
            <a:r>
              <a:rPr lang="ru-RU" sz="3200" dirty="0" err="1" smtClean="0"/>
              <a:t>аталады</a:t>
            </a:r>
            <a:r>
              <a:rPr lang="ru-RU" sz="3200" dirty="0" smtClean="0"/>
              <a:t>. </a:t>
            </a:r>
            <a:r>
              <a:rPr lang="ru-RU" sz="3200" dirty="0" err="1" smtClean="0"/>
              <a:t>Клиникалық</a:t>
            </a:r>
            <a:r>
              <a:rPr lang="ru-RU" sz="3200" dirty="0" smtClean="0"/>
              <a:t> </a:t>
            </a:r>
            <a:r>
              <a:rPr lang="ru-RU" sz="3200" dirty="0" err="1" smtClean="0"/>
              <a:t>қолдану</a:t>
            </a:r>
            <a:r>
              <a:rPr lang="ru-RU" sz="3200" dirty="0" smtClean="0"/>
              <a:t> </a:t>
            </a:r>
            <a:r>
              <a:rPr lang="ru-RU" sz="3200" dirty="0" err="1" smtClean="0"/>
              <a:t>табылған</a:t>
            </a:r>
            <a:r>
              <a:rPr lang="ru-RU" sz="3200" dirty="0" smtClean="0"/>
              <a:t> </a:t>
            </a:r>
            <a:r>
              <a:rPr lang="ru-RU" sz="3200" dirty="0" err="1" smtClean="0"/>
              <a:t>биокерамика</a:t>
            </a:r>
            <a:r>
              <a:rPr lang="ru-RU" sz="3200" dirty="0" smtClean="0"/>
              <a:t> </a:t>
            </a:r>
            <a:r>
              <a:rPr lang="ru-RU" sz="3200" dirty="0" err="1" smtClean="0"/>
              <a:t>арасында</a:t>
            </a:r>
            <a:r>
              <a:rPr lang="ru-RU" sz="3200" dirty="0" smtClean="0"/>
              <a:t> (</a:t>
            </a:r>
            <a:r>
              <a:rPr lang="ru-RU" sz="3200" dirty="0" err="1" smtClean="0"/>
              <a:t>негізінен</a:t>
            </a:r>
            <a:r>
              <a:rPr lang="ru-RU" sz="3200" dirty="0" smtClean="0"/>
              <a:t> </a:t>
            </a:r>
            <a:r>
              <a:rPr lang="ru-RU" sz="3200" dirty="0" err="1" smtClean="0"/>
              <a:t>сүйек</a:t>
            </a:r>
            <a:r>
              <a:rPr lang="ru-RU" sz="3200" dirty="0" smtClean="0"/>
              <a:t> </a:t>
            </a:r>
            <a:r>
              <a:rPr lang="ru-RU" sz="3200" dirty="0" err="1" smtClean="0"/>
              <a:t>тінінің</a:t>
            </a:r>
            <a:r>
              <a:rPr lang="ru-RU" sz="3200" dirty="0" smtClean="0"/>
              <a:t> </a:t>
            </a:r>
            <a:r>
              <a:rPr lang="ru-RU" sz="3200" dirty="0" err="1" smtClean="0"/>
              <a:t>ақауларын</a:t>
            </a:r>
            <a:r>
              <a:rPr lang="ru-RU" sz="3200" dirty="0" smtClean="0"/>
              <a:t> </a:t>
            </a:r>
            <a:r>
              <a:rPr lang="ru-RU" sz="3200" dirty="0" err="1" smtClean="0"/>
              <a:t>қалпына</a:t>
            </a:r>
            <a:r>
              <a:rPr lang="ru-RU" sz="3200" dirty="0" smtClean="0"/>
              <a:t> </a:t>
            </a:r>
            <a:r>
              <a:rPr lang="ru-RU" sz="3200" dirty="0" err="1" smtClean="0"/>
              <a:t>келтіру</a:t>
            </a:r>
            <a:r>
              <a:rPr lang="ru-RU" sz="3200" dirty="0" smtClean="0"/>
              <a:t> </a:t>
            </a:r>
            <a:r>
              <a:rPr lang="ru-RU" sz="3200" dirty="0" err="1" smtClean="0"/>
              <a:t>үшін</a:t>
            </a:r>
            <a:r>
              <a:rPr lang="ru-RU" sz="3200" dirty="0" smtClean="0"/>
              <a:t>) – алюминий </a:t>
            </a:r>
            <a:r>
              <a:rPr lang="ru-RU" sz="3200" dirty="0" err="1" smtClean="0"/>
              <a:t>оксиді</a:t>
            </a:r>
            <a:r>
              <a:rPr lang="ru-RU" sz="3200" dirty="0" smtClean="0"/>
              <a:t>, цирконий </a:t>
            </a:r>
            <a:r>
              <a:rPr lang="ru-RU" sz="3200" dirty="0" err="1" smtClean="0"/>
              <a:t>қос</a:t>
            </a:r>
            <a:r>
              <a:rPr lang="ru-RU" sz="3200" dirty="0" smtClean="0"/>
              <a:t> </a:t>
            </a:r>
            <a:r>
              <a:rPr lang="ru-RU" sz="3200" dirty="0" err="1" smtClean="0"/>
              <a:t>тотығы</a:t>
            </a:r>
            <a:r>
              <a:rPr lang="ru-RU" sz="3200" dirty="0" smtClean="0"/>
              <a:t>, титан </a:t>
            </a:r>
            <a:r>
              <a:rPr lang="ru-RU" sz="3200" dirty="0" err="1" smtClean="0"/>
              <a:t>тотығы</a:t>
            </a:r>
            <a:r>
              <a:rPr lang="ru-RU" sz="3200" dirty="0" smtClean="0"/>
              <a:t>, </a:t>
            </a:r>
            <a:r>
              <a:rPr lang="ru-RU" sz="3200" dirty="0" err="1" smtClean="0"/>
              <a:t>үшкальцийфосфат</a:t>
            </a:r>
            <a:r>
              <a:rPr lang="ru-RU" sz="3200" dirty="0" smtClean="0"/>
              <a:t>, гидроксиапатит, кальций </a:t>
            </a:r>
            <a:r>
              <a:rPr lang="ru-RU" sz="3200" dirty="0" err="1" smtClean="0"/>
              <a:t>алюминаттары</a:t>
            </a:r>
            <a:r>
              <a:rPr lang="ru-RU" sz="3200" dirty="0" smtClean="0"/>
              <a:t>, </a:t>
            </a:r>
            <a:r>
              <a:rPr lang="ru-RU" sz="3200" dirty="0" err="1" smtClean="0"/>
              <a:t>биоактивті</a:t>
            </a:r>
            <a:r>
              <a:rPr lang="ru-RU" sz="3200" dirty="0" smtClean="0"/>
              <a:t> </a:t>
            </a:r>
            <a:r>
              <a:rPr lang="ru-RU" sz="3200" dirty="0" err="1" smtClean="0"/>
              <a:t>шыны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</a:t>
            </a:r>
            <a:r>
              <a:rPr lang="ru-RU" sz="3200" dirty="0" err="1" smtClean="0"/>
              <a:t>Шыны</a:t>
            </a:r>
            <a:r>
              <a:rPr lang="ru-RU" sz="3200" dirty="0" smtClean="0"/>
              <a:t> керамика. </a:t>
            </a:r>
            <a:r>
              <a:rPr lang="ru-RU" sz="3200" dirty="0" err="1" smtClean="0"/>
              <a:t>Ағзадағы</a:t>
            </a:r>
            <a:r>
              <a:rPr lang="ru-RU" sz="3200" dirty="0" smtClean="0"/>
              <a:t> "</a:t>
            </a:r>
            <a:r>
              <a:rPr lang="ru-RU" sz="3200" dirty="0" err="1" smtClean="0"/>
              <a:t>мінез-құлыққа</a:t>
            </a:r>
            <a:r>
              <a:rPr lang="ru-RU" sz="3200" dirty="0" smtClean="0"/>
              <a:t>" </a:t>
            </a:r>
            <a:r>
              <a:rPr lang="ru-RU" sz="3200" dirty="0" err="1" smtClean="0"/>
              <a:t>байланысты</a:t>
            </a:r>
            <a:r>
              <a:rPr lang="ru-RU" sz="3200" dirty="0" smtClean="0"/>
              <a:t> </a:t>
            </a:r>
            <a:r>
              <a:rPr lang="ru-RU" sz="3200" dirty="0" err="1" smtClean="0"/>
              <a:t>биокерамика</a:t>
            </a:r>
            <a:r>
              <a:rPr lang="ru-RU" sz="3200" dirty="0" smtClean="0"/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биоинертті</a:t>
            </a:r>
            <a:r>
              <a:rPr lang="ru-RU" sz="3200" dirty="0" smtClean="0"/>
              <a:t>, </a:t>
            </a:r>
            <a:r>
              <a:rPr lang="ru-RU" sz="3200" dirty="0" err="1" smtClean="0">
                <a:solidFill>
                  <a:srgbClr val="FF0000"/>
                </a:solidFill>
              </a:rPr>
              <a:t>биоактивті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еритін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in vivo (</a:t>
            </a:r>
            <a:r>
              <a:rPr lang="ru-RU" sz="3200" dirty="0" err="1" smtClean="0">
                <a:solidFill>
                  <a:srgbClr val="FF0000"/>
                </a:solidFill>
              </a:rPr>
              <a:t>резорбирленетін</a:t>
            </a:r>
            <a:r>
              <a:rPr lang="ru-RU" sz="3200" dirty="0" smtClean="0"/>
              <a:t>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79921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Композитті материалдар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Композиттер-бұл</a:t>
            </a:r>
            <a:r>
              <a:rPr lang="ru-RU" dirty="0" smtClean="0"/>
              <a:t> </a:t>
            </a:r>
            <a:r>
              <a:rPr lang="ru-RU" dirty="0" err="1" smtClean="0"/>
              <a:t>полимерлі</a:t>
            </a:r>
            <a:r>
              <a:rPr lang="ru-RU" dirty="0" smtClean="0"/>
              <a:t>, металл, </a:t>
            </a:r>
            <a:r>
              <a:rPr lang="ru-RU" dirty="0" err="1" smtClean="0"/>
              <a:t>көміртекті</a:t>
            </a:r>
            <a:r>
              <a:rPr lang="ru-RU" dirty="0" smtClean="0"/>
              <a:t>, </a:t>
            </a:r>
            <a:r>
              <a:rPr lang="ru-RU" dirty="0" err="1" smtClean="0"/>
              <a:t>керамикалық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басқа</a:t>
            </a:r>
            <a:r>
              <a:rPr lang="ru-RU" dirty="0" smtClean="0"/>
              <a:t> </a:t>
            </a:r>
            <a:r>
              <a:rPr lang="ru-RU" dirty="0" err="1" smtClean="0"/>
              <a:t>негізден</a:t>
            </a:r>
            <a:r>
              <a:rPr lang="ru-RU" dirty="0" smtClean="0"/>
              <a:t> (</a:t>
            </a:r>
            <a:r>
              <a:rPr lang="ru-RU" dirty="0" err="1" smtClean="0"/>
              <a:t>матрицадан</a:t>
            </a:r>
            <a:r>
              <a:rPr lang="ru-RU" dirty="0" smtClean="0"/>
              <a:t>) </a:t>
            </a:r>
            <a:r>
              <a:rPr lang="ru-RU" dirty="0" err="1" smtClean="0"/>
              <a:t>тұратын</a:t>
            </a:r>
            <a:r>
              <a:rPr lang="ru-RU" dirty="0" smtClean="0"/>
              <a:t>, </a:t>
            </a:r>
            <a:r>
              <a:rPr lang="ru-RU" dirty="0" err="1" smtClean="0"/>
              <a:t>талшықтардан</a:t>
            </a:r>
            <a:r>
              <a:rPr lang="ru-RU" dirty="0" smtClean="0"/>
              <a:t>, </a:t>
            </a:r>
            <a:r>
              <a:rPr lang="ru-RU" dirty="0" err="1" smtClean="0"/>
              <a:t>жіп</a:t>
            </a:r>
            <a:r>
              <a:rPr lang="ru-RU" dirty="0" smtClean="0"/>
              <a:t> </a:t>
            </a:r>
            <a:r>
              <a:rPr lang="ru-RU" dirty="0" err="1" smtClean="0"/>
              <a:t>тәрізді</a:t>
            </a:r>
            <a:r>
              <a:rPr lang="ru-RU" dirty="0" smtClean="0"/>
              <a:t> </a:t>
            </a:r>
            <a:r>
              <a:rPr lang="ru-RU" dirty="0" err="1" smtClean="0"/>
              <a:t>кристалдардан</a:t>
            </a:r>
            <a:r>
              <a:rPr lang="ru-RU" dirty="0" smtClean="0"/>
              <a:t> </a:t>
            </a:r>
            <a:r>
              <a:rPr lang="ru-RU" dirty="0" err="1" smtClean="0"/>
              <a:t>толтырылған</a:t>
            </a:r>
            <a:r>
              <a:rPr lang="ru-RU" dirty="0" smtClean="0"/>
              <a:t> </a:t>
            </a:r>
            <a:r>
              <a:rPr lang="ru-RU" dirty="0" err="1" smtClean="0"/>
              <a:t>көп</a:t>
            </a:r>
            <a:r>
              <a:rPr lang="ru-RU" dirty="0" smtClean="0"/>
              <a:t> </a:t>
            </a:r>
            <a:r>
              <a:rPr lang="ru-RU" dirty="0" err="1" smtClean="0"/>
              <a:t>компонентті</a:t>
            </a:r>
            <a:r>
              <a:rPr lang="ru-RU" dirty="0" smtClean="0"/>
              <a:t> </a:t>
            </a:r>
            <a:r>
              <a:rPr lang="ru-RU" dirty="0" err="1" smtClean="0"/>
              <a:t>материалдар</a:t>
            </a:r>
            <a:r>
              <a:rPr lang="ru-RU" dirty="0" smtClean="0"/>
              <a:t>., </a:t>
            </a:r>
            <a:r>
              <a:rPr lang="ru-RU" dirty="0" err="1" smtClean="0"/>
              <a:t>жұқа</a:t>
            </a:r>
            <a:r>
              <a:rPr lang="ru-RU" dirty="0" smtClean="0"/>
              <a:t> </a:t>
            </a:r>
            <a:r>
              <a:rPr lang="ru-RU" dirty="0" err="1" smtClean="0"/>
              <a:t>дисперсті</a:t>
            </a:r>
            <a:r>
              <a:rPr lang="ru-RU" dirty="0" smtClean="0"/>
              <a:t> </a:t>
            </a:r>
            <a:r>
              <a:rPr lang="ru-RU" dirty="0" err="1" smtClean="0"/>
              <a:t>бөлшектер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т. 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2002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34" y="1088136"/>
            <a:ext cx="9066362" cy="536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39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17" y="198409"/>
            <a:ext cx="9575321" cy="609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91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2/slide/y/yius9ovfz8wdXO0q5lDYmPVbITjaSKQARNeHr263C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22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906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27258" t="18814" r="7643" b="36716"/>
          <a:stretch/>
        </p:blipFill>
        <p:spPr bwMode="auto">
          <a:xfrm>
            <a:off x="681487" y="655608"/>
            <a:ext cx="9773727" cy="4744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7315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84672"/>
            <a:ext cx="10515600" cy="5892291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Медицанада</a:t>
            </a:r>
            <a:r>
              <a:rPr lang="ru-RU" sz="3200" dirty="0" smtClean="0"/>
              <a:t> </a:t>
            </a:r>
            <a:r>
              <a:rPr lang="ru-RU" sz="3200" dirty="0" err="1" smtClean="0"/>
              <a:t>қолданылатын</a:t>
            </a:r>
            <a:r>
              <a:rPr lang="ru-RU" sz="3200" dirty="0" smtClean="0"/>
              <a:t> </a:t>
            </a:r>
            <a:r>
              <a:rPr lang="ru-RU" sz="3200" dirty="0" err="1" smtClean="0"/>
              <a:t>материалдар</a:t>
            </a:r>
            <a:r>
              <a:rPr lang="ru-RU" sz="3200" dirty="0" smtClean="0"/>
              <a:t> </a:t>
            </a:r>
            <a:r>
              <a:rPr lang="ru-RU" sz="3200" dirty="0" err="1" smtClean="0"/>
              <a:t>өте</a:t>
            </a:r>
            <a:r>
              <a:rPr lang="ru-RU" sz="3200" dirty="0" smtClean="0"/>
              <a:t> </a:t>
            </a:r>
            <a:r>
              <a:rPr lang="ru-RU" sz="3200" dirty="0" err="1" smtClean="0"/>
              <a:t>көп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</a:t>
            </a:r>
            <a:r>
              <a:rPr lang="ru-RU" sz="3200" dirty="0" err="1" smtClean="0"/>
              <a:t>олар</a:t>
            </a:r>
            <a:r>
              <a:rPr lang="ru-RU" sz="3200" dirty="0" smtClean="0"/>
              <a:t> </a:t>
            </a:r>
            <a:r>
              <a:rPr lang="ru-RU" sz="3200" dirty="0" err="1" smtClean="0"/>
              <a:t>табиғи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</a:t>
            </a:r>
            <a:r>
              <a:rPr lang="ru-RU" sz="3200" dirty="0" err="1" smtClean="0"/>
              <a:t>жасанды</a:t>
            </a:r>
            <a:r>
              <a:rPr lang="ru-RU" sz="3200" dirty="0" smtClean="0"/>
              <a:t> </a:t>
            </a:r>
            <a:r>
              <a:rPr lang="ru-RU" sz="3200" dirty="0" err="1" smtClean="0"/>
              <a:t>болып</a:t>
            </a:r>
            <a:r>
              <a:rPr lang="ru-RU" sz="3200" dirty="0" smtClean="0"/>
              <a:t> </a:t>
            </a:r>
            <a:r>
              <a:rPr lang="ru-RU" sz="3200" dirty="0" err="1" smtClean="0"/>
              <a:t>келеді</a:t>
            </a:r>
            <a:r>
              <a:rPr lang="ru-RU" sz="3200" dirty="0" smtClean="0"/>
              <a:t>: </a:t>
            </a:r>
            <a:r>
              <a:rPr lang="ru-RU" sz="3200" dirty="0" err="1" smtClean="0">
                <a:solidFill>
                  <a:srgbClr val="FF0000"/>
                </a:solidFill>
              </a:rPr>
              <a:t>металлдар</a:t>
            </a:r>
            <a:r>
              <a:rPr lang="ru-RU" sz="3200" dirty="0" smtClean="0">
                <a:solidFill>
                  <a:srgbClr val="FF0000"/>
                </a:solidFill>
              </a:rPr>
              <a:t>, керамика, </a:t>
            </a:r>
            <a:r>
              <a:rPr lang="ru-RU" sz="3200" dirty="0" err="1" smtClean="0"/>
              <a:t>синтетикалық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</a:t>
            </a:r>
            <a:r>
              <a:rPr lang="ru-RU" sz="3200" dirty="0" err="1" smtClean="0"/>
              <a:t>табиғи</a:t>
            </a:r>
            <a:r>
              <a:rPr lang="ru-RU" sz="3200" dirty="0" smtClean="0"/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полимерлер</a:t>
            </a:r>
            <a:r>
              <a:rPr lang="ru-RU" sz="3200" dirty="0" smtClean="0"/>
              <a:t>, </a:t>
            </a:r>
            <a:r>
              <a:rPr lang="ru-RU" sz="3200" dirty="0" err="1" smtClean="0"/>
              <a:t>түрлі</a:t>
            </a:r>
            <a:r>
              <a:rPr lang="ru-RU" sz="3200" dirty="0" smtClean="0"/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композиттер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</a:t>
            </a:r>
            <a:r>
              <a:rPr lang="ru-RU" sz="3200" dirty="0" err="1" smtClean="0"/>
              <a:t>т.б</a:t>
            </a:r>
            <a:r>
              <a:rPr lang="ru-RU" sz="3200" dirty="0" smtClean="0"/>
              <a:t>.</a:t>
            </a:r>
          </a:p>
          <a:p>
            <a:r>
              <a:rPr lang="ru-RU" sz="3200" dirty="0" err="1" smtClean="0"/>
              <a:t>Негізгі</a:t>
            </a:r>
            <a:r>
              <a:rPr lang="ru-RU" sz="3200" dirty="0" smtClean="0"/>
              <a:t> </a:t>
            </a:r>
            <a:r>
              <a:rPr lang="ru-RU" sz="3200" dirty="0" err="1" smtClean="0"/>
              <a:t>талаптардың</a:t>
            </a:r>
            <a:r>
              <a:rPr lang="ru-RU" sz="3200" dirty="0" smtClean="0"/>
              <a:t> </a:t>
            </a:r>
            <a:r>
              <a:rPr lang="ru-RU" sz="3200" dirty="0" err="1" smtClean="0"/>
              <a:t>бірі</a:t>
            </a:r>
            <a:r>
              <a:rPr lang="ru-RU" sz="3200" dirty="0" smtClean="0"/>
              <a:t>: </a:t>
            </a:r>
            <a:r>
              <a:rPr lang="ru-RU" sz="3200" dirty="0" err="1" smtClean="0"/>
              <a:t>тірі</a:t>
            </a:r>
            <a:r>
              <a:rPr lang="ru-RU" sz="3200" dirty="0" smtClean="0"/>
              <a:t> </a:t>
            </a:r>
            <a:r>
              <a:rPr lang="ru-RU" sz="3200" dirty="0" err="1" smtClean="0"/>
              <a:t>организммен</a:t>
            </a:r>
            <a:r>
              <a:rPr lang="ru-RU" sz="3200" dirty="0" smtClean="0"/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биологиялық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сәйкестілік</a:t>
            </a:r>
            <a:r>
              <a:rPr lang="ru-RU" sz="3200" dirty="0" smtClean="0"/>
              <a:t>, </a:t>
            </a:r>
            <a:r>
              <a:rPr lang="ru-RU" sz="3200" dirty="0" err="1" smtClean="0"/>
              <a:t>яғни</a:t>
            </a:r>
            <a:r>
              <a:rPr lang="ru-RU" sz="3200" dirty="0" smtClean="0"/>
              <a:t> </a:t>
            </a:r>
            <a:r>
              <a:rPr lang="ru-RU" sz="3200" dirty="0" err="1" smtClean="0"/>
              <a:t>бұл</a:t>
            </a:r>
            <a:r>
              <a:rPr lang="ru-RU" sz="3200" dirty="0" smtClean="0"/>
              <a:t> </a:t>
            </a:r>
            <a:r>
              <a:rPr lang="ru-RU" sz="3200" dirty="0" err="1" smtClean="0"/>
              <a:t>материалдар</a:t>
            </a:r>
            <a:r>
              <a:rPr lang="ru-RU" sz="3200" dirty="0" smtClean="0"/>
              <a:t> </a:t>
            </a:r>
            <a:r>
              <a:rPr lang="ru-RU" sz="3200" dirty="0" err="1" smtClean="0"/>
              <a:t>организмге</a:t>
            </a:r>
            <a:r>
              <a:rPr lang="ru-RU" sz="3200" dirty="0" smtClean="0"/>
              <a:t> </a:t>
            </a:r>
            <a:r>
              <a:rPr lang="ru-RU" sz="3200" dirty="0" err="1" smtClean="0"/>
              <a:t>еңгізілген</a:t>
            </a:r>
            <a:r>
              <a:rPr lang="ru-RU" sz="3200" dirty="0" smtClean="0"/>
              <a:t> </a:t>
            </a:r>
            <a:r>
              <a:rPr lang="ru-RU" sz="3200" dirty="0" err="1" smtClean="0"/>
              <a:t>кезде</a:t>
            </a:r>
            <a:r>
              <a:rPr lang="ru-RU" sz="3200" dirty="0" smtClean="0"/>
              <a:t> </a:t>
            </a:r>
            <a:r>
              <a:rPr lang="ru-RU" sz="3200" dirty="0" err="1" smtClean="0"/>
              <a:t>негативті</a:t>
            </a:r>
            <a:r>
              <a:rPr lang="ru-RU" sz="3200" dirty="0" smtClean="0"/>
              <a:t> реакция </a:t>
            </a:r>
            <a:r>
              <a:rPr lang="ru-RU" sz="3200" dirty="0" err="1" smtClean="0"/>
              <a:t>тудырмау</a:t>
            </a:r>
            <a:r>
              <a:rPr lang="ru-RU" sz="3200" dirty="0" smtClean="0"/>
              <a:t> </a:t>
            </a:r>
            <a:r>
              <a:rPr lang="ru-RU" sz="3200" dirty="0" err="1" smtClean="0"/>
              <a:t>қажет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152013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596" y="285729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kk-KZ" sz="2000" dirty="0" smtClean="0">
                <a:solidFill>
                  <a:srgbClr val="FF0000"/>
                </a:solidFill>
              </a:rPr>
              <a:t>Металлдар</a:t>
            </a:r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Алтын, </a:t>
            </a:r>
            <a:r>
              <a:rPr lang="ru-RU" sz="2000" dirty="0" err="1" smtClean="0"/>
              <a:t>күміс</a:t>
            </a:r>
            <a:r>
              <a:rPr lang="ru-RU" sz="2000" dirty="0" smtClean="0"/>
              <a:t>, платина </a:t>
            </a:r>
            <a:r>
              <a:rPr lang="ru-RU" sz="2000" dirty="0" err="1" smtClean="0"/>
              <a:t>сынды</a:t>
            </a:r>
            <a:r>
              <a:rPr lang="ru-RU" sz="2000" dirty="0" smtClean="0"/>
              <a:t> </a:t>
            </a:r>
            <a:r>
              <a:rPr lang="ru-RU" sz="2000" dirty="0" err="1" smtClean="0"/>
              <a:t>металлдарды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медицинада</a:t>
            </a:r>
            <a:r>
              <a:rPr lang="ru-RU" sz="2000" dirty="0" smtClean="0"/>
              <a:t> </a:t>
            </a:r>
            <a:r>
              <a:rPr lang="ru-RU" sz="2000" dirty="0" err="1" smtClean="0"/>
              <a:t>көне</a:t>
            </a:r>
            <a:r>
              <a:rPr lang="ru-RU" sz="2000" dirty="0" smtClean="0"/>
              <a:t> </a:t>
            </a:r>
            <a:r>
              <a:rPr lang="ru-RU" sz="2000" dirty="0" err="1" smtClean="0"/>
              <a:t>заманнан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пайдаланылғаны</a:t>
            </a:r>
            <a:r>
              <a:rPr lang="ru-RU" sz="2000" dirty="0" smtClean="0"/>
              <a:t> </a:t>
            </a:r>
            <a:r>
              <a:rPr lang="ru-RU" sz="2000" dirty="0" err="1" smtClean="0"/>
              <a:t>ежелгі</a:t>
            </a:r>
            <a:r>
              <a:rPr lang="ru-RU" sz="2000" dirty="0" smtClean="0"/>
              <a:t> </a:t>
            </a:r>
            <a:r>
              <a:rPr lang="ru-RU" sz="2000" dirty="0" err="1" smtClean="0"/>
              <a:t>қытай</a:t>
            </a:r>
            <a:r>
              <a:rPr lang="ru-RU" sz="2000" dirty="0" smtClean="0"/>
              <a:t> </a:t>
            </a:r>
            <a:r>
              <a:rPr lang="ru-RU" sz="2000" dirty="0" err="1" smtClean="0"/>
              <a:t>кітаптары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египеттік</a:t>
            </a:r>
            <a:r>
              <a:rPr lang="ru-RU" sz="2000" dirty="0" smtClean="0"/>
              <a:t> </a:t>
            </a:r>
            <a:r>
              <a:rPr lang="ru-RU" sz="2000" dirty="0" err="1" smtClean="0"/>
              <a:t>папирустарда</a:t>
            </a:r>
            <a:r>
              <a:rPr lang="ru-RU" sz="2000" dirty="0" smtClean="0"/>
              <a:t> </a:t>
            </a:r>
            <a:r>
              <a:rPr lang="ru-RU" sz="2000" dirty="0" err="1" smtClean="0"/>
              <a:t>жазылған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098" name="Picture 2" descr="C:\Documents and Settings\ADMIN\Рабочий стол\395e8b207e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480" y="1857364"/>
            <a:ext cx="5000660" cy="42205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135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Алтынды</a:t>
            </a:r>
            <a:r>
              <a:rPr lang="ru-RU" b="1" dirty="0" smtClean="0"/>
              <a:t> </a:t>
            </a:r>
            <a:r>
              <a:rPr lang="ru-RU" b="1" dirty="0" err="1" smtClean="0"/>
              <a:t>пайдалану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649" y="1371601"/>
            <a:ext cx="6711351" cy="8226438"/>
          </a:xfrm>
        </p:spPr>
        <p:txBody>
          <a:bodyPr>
            <a:normAutofit/>
          </a:bodyPr>
          <a:lstStyle/>
          <a:p>
            <a:r>
              <a:rPr lang="ru-RU" sz="2000" b="1" dirty="0"/>
              <a:t> </a:t>
            </a:r>
            <a:r>
              <a:rPr lang="ru-RU" sz="2000" b="1" dirty="0" smtClean="0"/>
              <a:t>Алтын </a:t>
            </a:r>
            <a:r>
              <a:rPr lang="ru-RU" sz="2000" dirty="0" err="1" smtClean="0"/>
              <a:t>ерітінділері</a:t>
            </a:r>
            <a:r>
              <a:rPr lang="ru-RU" sz="2000" dirty="0" smtClean="0"/>
              <a:t> </a:t>
            </a:r>
            <a:r>
              <a:rPr lang="ru-RU" sz="2000" dirty="0" err="1" smtClean="0"/>
              <a:t>көптеген</a:t>
            </a:r>
            <a:r>
              <a:rPr lang="ru-RU" sz="2000" dirty="0" smtClean="0"/>
              <a:t> ауру </a:t>
            </a:r>
            <a:r>
              <a:rPr lang="ru-RU" sz="2000" dirty="0" err="1" smtClean="0"/>
              <a:t>тудырғыш</a:t>
            </a:r>
            <a:r>
              <a:rPr lang="ru-RU" sz="2000" dirty="0" smtClean="0"/>
              <a:t> </a:t>
            </a:r>
            <a:r>
              <a:rPr lang="ru-RU" sz="2000" dirty="0" err="1" smtClean="0"/>
              <a:t>микробтардың</a:t>
            </a:r>
            <a:r>
              <a:rPr lang="ru-RU" sz="2000" dirty="0" smtClean="0"/>
              <a:t> </a:t>
            </a:r>
            <a:r>
              <a:rPr lang="ru-RU" sz="2000" dirty="0" err="1" smtClean="0"/>
              <a:t>тіршілігін</a:t>
            </a:r>
            <a:r>
              <a:rPr lang="ru-RU" sz="2000" dirty="0" smtClean="0"/>
              <a:t> </a:t>
            </a:r>
            <a:r>
              <a:rPr lang="ru-RU" sz="2000" dirty="0" err="1" smtClean="0"/>
              <a:t>тежейді</a:t>
            </a:r>
            <a:r>
              <a:rPr lang="ru-RU" sz="2000" dirty="0" smtClean="0"/>
              <a:t>. </a:t>
            </a:r>
            <a:endParaRPr lang="ru-RU" sz="2000" dirty="0"/>
          </a:p>
          <a:p>
            <a:r>
              <a:rPr lang="ru-RU" sz="2000" dirty="0" err="1" smtClean="0"/>
              <a:t>Дәрілік</a:t>
            </a:r>
            <a:r>
              <a:rPr lang="ru-RU" sz="2000" dirty="0" smtClean="0"/>
              <a:t> </a:t>
            </a:r>
            <a:r>
              <a:rPr lang="ru-RU" sz="2000" dirty="0" err="1" smtClean="0"/>
              <a:t>заттардың</a:t>
            </a:r>
            <a:r>
              <a:rPr lang="ru-RU" sz="2000" dirty="0" smtClean="0"/>
              <a:t> </a:t>
            </a:r>
            <a:r>
              <a:rPr lang="ru-RU" sz="2000" dirty="0" err="1" smtClean="0"/>
              <a:t>құрамына</a:t>
            </a:r>
            <a:r>
              <a:rPr lang="ru-RU" sz="2000" dirty="0" smtClean="0"/>
              <a:t> </a:t>
            </a:r>
            <a:r>
              <a:rPr lang="ru-RU" sz="2000" dirty="0" err="1" smtClean="0"/>
              <a:t>кіреді</a:t>
            </a:r>
            <a:endParaRPr lang="ru-RU" sz="2000" dirty="0" smtClean="0"/>
          </a:p>
          <a:p>
            <a:r>
              <a:rPr lang="ru-RU" sz="2000" b="1" dirty="0" smtClean="0"/>
              <a:t>Алтын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препараттары</a:t>
            </a:r>
            <a:r>
              <a:rPr lang="ru-RU" sz="2000" dirty="0" smtClean="0"/>
              <a:t> </a:t>
            </a:r>
            <a:r>
              <a:rPr lang="ru-RU" sz="2000" dirty="0" err="1" smtClean="0"/>
              <a:t>созылмалы</a:t>
            </a:r>
            <a:r>
              <a:rPr lang="ru-RU" sz="2000" dirty="0" smtClean="0"/>
              <a:t> артрит, </a:t>
            </a:r>
            <a:r>
              <a:rPr lang="ru-RU" sz="2000" dirty="0" err="1" smtClean="0"/>
              <a:t>қызыл</a:t>
            </a:r>
            <a:r>
              <a:rPr lang="ru-RU" sz="2000" dirty="0" smtClean="0"/>
              <a:t> </a:t>
            </a:r>
            <a:r>
              <a:rPr lang="ru-RU" sz="2000" dirty="0" err="1" smtClean="0"/>
              <a:t>құмыраны</a:t>
            </a:r>
            <a:r>
              <a:rPr lang="ru-RU" sz="2000" dirty="0" smtClean="0"/>
              <a:t> </a:t>
            </a:r>
            <a:r>
              <a:rPr lang="ru-RU" sz="2000" dirty="0" err="1" smtClean="0"/>
              <a:t>емдеу</a:t>
            </a:r>
            <a:r>
              <a:rPr lang="ru-RU" sz="2000" dirty="0" smtClean="0"/>
              <a:t> </a:t>
            </a:r>
            <a:r>
              <a:rPr lang="ru-RU" sz="2000" dirty="0" err="1" smtClean="0"/>
              <a:t>кезінде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инъекцияға</a:t>
            </a:r>
            <a:r>
              <a:rPr lang="ru-RU" sz="2000" dirty="0" smtClean="0"/>
              <a:t> </a:t>
            </a:r>
            <a:r>
              <a:rPr lang="ru-RU" sz="2000" dirty="0" err="1" smtClean="0"/>
              <a:t>арналған</a:t>
            </a:r>
            <a:r>
              <a:rPr lang="ru-RU" sz="2000" dirty="0" smtClean="0"/>
              <a:t> </a:t>
            </a:r>
            <a:r>
              <a:rPr lang="ru-RU" sz="2000" dirty="0" err="1" smtClean="0"/>
              <a:t>қоспа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суда </a:t>
            </a:r>
            <a:r>
              <a:rPr lang="ru-RU" sz="2000" dirty="0" err="1" smtClean="0"/>
              <a:t>еритін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препараттар</a:t>
            </a:r>
            <a:r>
              <a:rPr lang="ru-RU" sz="2000" dirty="0" smtClean="0"/>
              <a:t> </a:t>
            </a:r>
            <a:r>
              <a:rPr lang="ru-RU" sz="2000" dirty="0" err="1" smtClean="0"/>
              <a:t>түрінде</a:t>
            </a:r>
            <a:r>
              <a:rPr lang="ru-RU" sz="2000" dirty="0" smtClean="0"/>
              <a:t>, </a:t>
            </a:r>
            <a:r>
              <a:rPr lang="ru-RU" sz="2000" dirty="0" err="1" smtClean="0"/>
              <a:t>жиі</a:t>
            </a:r>
            <a:r>
              <a:rPr lang="ru-RU" sz="2000" dirty="0" smtClean="0"/>
              <a:t> </a:t>
            </a:r>
            <a:r>
              <a:rPr lang="ru-RU" sz="2000" dirty="0" err="1" smtClean="0"/>
              <a:t>гормоналды</a:t>
            </a:r>
            <a:r>
              <a:rPr lang="ru-RU" sz="2000" dirty="0" smtClean="0"/>
              <a:t> </a:t>
            </a:r>
            <a:r>
              <a:rPr lang="ru-RU" sz="2000" dirty="0" err="1" smtClean="0"/>
              <a:t>немесе</a:t>
            </a:r>
            <a:r>
              <a:rPr lang="ru-RU" sz="2000" dirty="0" smtClean="0"/>
              <a:t> </a:t>
            </a:r>
            <a:r>
              <a:rPr lang="ru-RU" sz="2000" dirty="0" err="1" smtClean="0"/>
              <a:t>басқа</a:t>
            </a:r>
            <a:r>
              <a:rPr lang="ru-RU" sz="2000" dirty="0" smtClean="0"/>
              <a:t> да </a:t>
            </a:r>
            <a:r>
              <a:rPr lang="ru-RU" sz="2000" dirty="0" err="1" smtClean="0"/>
              <a:t>препараттармен</a:t>
            </a:r>
            <a:r>
              <a:rPr lang="ru-RU" sz="2000" dirty="0" smtClean="0"/>
              <a:t> </a:t>
            </a:r>
            <a:r>
              <a:rPr lang="ru-RU" sz="2000" dirty="0" err="1" smtClean="0"/>
              <a:t>бірге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қолданылады</a:t>
            </a:r>
            <a:r>
              <a:rPr lang="ru-RU" sz="2000" dirty="0" smtClean="0"/>
              <a:t>. </a:t>
            </a:r>
          </a:p>
          <a:p>
            <a:r>
              <a:rPr lang="ru-RU" sz="2000" dirty="0" err="1" smtClean="0"/>
              <a:t>Радиактивті</a:t>
            </a:r>
            <a:r>
              <a:rPr lang="ru-RU" sz="2000" dirty="0" smtClean="0"/>
              <a:t> алтын </a:t>
            </a:r>
            <a:r>
              <a:rPr lang="ru-RU" sz="2000" dirty="0" err="1" smtClean="0"/>
              <a:t>хирургиялық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дәрі-дәрмектік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терапиямен</a:t>
            </a:r>
            <a:r>
              <a:rPr lang="ru-RU" sz="2000" dirty="0" smtClean="0"/>
              <a:t> </a:t>
            </a:r>
            <a:r>
              <a:rPr lang="ru-RU" sz="2000" dirty="0" err="1" smtClean="0"/>
              <a:t>бірге</a:t>
            </a:r>
            <a:r>
              <a:rPr lang="ru-RU" sz="2000" dirty="0" smtClean="0"/>
              <a:t> </a:t>
            </a:r>
            <a:r>
              <a:rPr lang="ru-RU" sz="2000" dirty="0" err="1" smtClean="0"/>
              <a:t>ісіктерді</a:t>
            </a:r>
            <a:r>
              <a:rPr lang="ru-RU" sz="2000" dirty="0" smtClean="0"/>
              <a:t> </a:t>
            </a:r>
            <a:r>
              <a:rPr lang="ru-RU" sz="2000" dirty="0" err="1" smtClean="0"/>
              <a:t>емдеуде</a:t>
            </a:r>
            <a:r>
              <a:rPr lang="ru-RU" sz="2000" dirty="0" smtClean="0"/>
              <a:t>, </a:t>
            </a:r>
            <a:r>
              <a:rPr lang="ru-RU" sz="2000" dirty="0" err="1" smtClean="0"/>
              <a:t>сондай-ақ</a:t>
            </a:r>
            <a:r>
              <a:rPr lang="ru-RU" sz="2000" dirty="0" smtClean="0"/>
              <a:t> </a:t>
            </a:r>
            <a:r>
              <a:rPr lang="ru-RU" sz="2000" dirty="0" err="1" smtClean="0"/>
              <a:t>диагностикалық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мақсаттарға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қолданылады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Алтын </a:t>
            </a:r>
            <a:r>
              <a:rPr lang="ru-RU" sz="2000" dirty="0" err="1" smtClean="0"/>
              <a:t>сергітеді</a:t>
            </a:r>
            <a:r>
              <a:rPr lang="ru-RU" sz="2000" dirty="0" smtClean="0"/>
              <a:t>, интеллект пен </a:t>
            </a:r>
            <a:r>
              <a:rPr lang="ru-RU" sz="2000" dirty="0" err="1" smtClean="0"/>
              <a:t>есте</a:t>
            </a:r>
            <a:r>
              <a:rPr lang="ru-RU" sz="2000" dirty="0" smtClean="0"/>
              <a:t> </a:t>
            </a:r>
            <a:r>
              <a:rPr lang="ru-RU" sz="2000" dirty="0" err="1" smtClean="0"/>
              <a:t>сақтауды</a:t>
            </a:r>
            <a:r>
              <a:rPr lang="ru-RU" sz="2000" dirty="0" smtClean="0"/>
              <a:t> </a:t>
            </a:r>
            <a:r>
              <a:rPr lang="ru-RU" sz="2000" dirty="0" err="1" smtClean="0"/>
              <a:t>жақсартады</a:t>
            </a:r>
            <a:r>
              <a:rPr lang="ru-RU" sz="2000" dirty="0" smtClean="0"/>
              <a:t>, </a:t>
            </a:r>
            <a:r>
              <a:rPr lang="ru-RU" sz="2000" dirty="0" err="1" smtClean="0"/>
              <a:t>жүрек</a:t>
            </a:r>
            <a:r>
              <a:rPr lang="ru-RU" sz="2000" dirty="0" smtClean="0"/>
              <a:t> </a:t>
            </a:r>
            <a:r>
              <a:rPr lang="ru-RU" sz="2000" dirty="0" err="1" smtClean="0"/>
              <a:t>бұлшық</a:t>
            </a:r>
            <a:r>
              <a:rPr lang="ru-RU" sz="2000" dirty="0" smtClean="0"/>
              <a:t> </a:t>
            </a:r>
            <a:r>
              <a:rPr lang="ru-RU" sz="2000" dirty="0" err="1" smtClean="0"/>
              <a:t>еттерін</a:t>
            </a:r>
            <a:r>
              <a:rPr lang="ru-RU" sz="2000" dirty="0" smtClean="0"/>
              <a:t> </a:t>
            </a:r>
            <a:r>
              <a:rPr lang="ru-RU" sz="2000" dirty="0" err="1" smtClean="0"/>
              <a:t>нығайтады</a:t>
            </a:r>
            <a:r>
              <a:rPr lang="ru-RU" sz="2000" dirty="0" smtClean="0"/>
              <a:t>, </a:t>
            </a:r>
            <a:r>
              <a:rPr lang="ru-RU" sz="2000" dirty="0" err="1" smtClean="0"/>
              <a:t>ағзаның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төзімділігін</a:t>
            </a:r>
            <a:r>
              <a:rPr lang="ru-RU" sz="2000" dirty="0" smtClean="0"/>
              <a:t> </a:t>
            </a:r>
            <a:r>
              <a:rPr lang="ru-RU" sz="2000" dirty="0" err="1" smtClean="0"/>
              <a:t>арттырады</a:t>
            </a:r>
            <a:r>
              <a:rPr lang="ru-RU" sz="2000" dirty="0" smtClean="0"/>
              <a:t>.</a:t>
            </a:r>
          </a:p>
          <a:p>
            <a:endParaRPr lang="ru-RU" sz="2000" dirty="0"/>
          </a:p>
        </p:txBody>
      </p:sp>
      <p:pic>
        <p:nvPicPr>
          <p:cNvPr id="10242" name="Picture 2" descr="C:\Documents and Settings\ADMIN\Рабочий стол\1315509740_z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2068" y="689557"/>
            <a:ext cx="3792498" cy="4058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786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Күміс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3298" y="714357"/>
            <a:ext cx="11473132" cy="829771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металл </a:t>
            </a:r>
            <a:r>
              <a:rPr lang="ru-RU" sz="2000" dirty="0" err="1" smtClean="0"/>
              <a:t>бактерияларды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өлтіреді</a:t>
            </a:r>
            <a:r>
              <a:rPr lang="ru-RU" sz="2000" dirty="0" smtClean="0"/>
              <a:t>, </a:t>
            </a:r>
            <a:r>
              <a:rPr lang="ru-RU" sz="2000" dirty="0" err="1" smtClean="0"/>
              <a:t>яғни</a:t>
            </a:r>
            <a:r>
              <a:rPr lang="ru-RU" sz="2000" dirty="0" smtClean="0"/>
              <a:t> </a:t>
            </a:r>
            <a:r>
              <a:rPr lang="ru-RU" sz="2000" dirty="0" err="1" smtClean="0"/>
              <a:t>асхана</a:t>
            </a:r>
            <a:r>
              <a:rPr lang="ru-RU" sz="2000" dirty="0" smtClean="0"/>
              <a:t> </a:t>
            </a:r>
            <a:r>
              <a:rPr lang="ru-RU" sz="2000" dirty="0" err="1" smtClean="0"/>
              <a:t>құралдары</a:t>
            </a:r>
            <a:r>
              <a:rPr lang="ru-RU" sz="2000" dirty="0" smtClean="0"/>
              <a:t> </a:t>
            </a:r>
            <a:r>
              <a:rPr lang="ru-RU" sz="2000" dirty="0" err="1" smtClean="0"/>
              <a:t>денсаулыққа</a:t>
            </a:r>
            <a:r>
              <a:rPr lang="ru-RU" sz="2000" dirty="0" smtClean="0"/>
              <a:t> </a:t>
            </a:r>
            <a:r>
              <a:rPr lang="ru-RU" sz="2000" dirty="0" err="1" smtClean="0"/>
              <a:t>өте</a:t>
            </a:r>
            <a:r>
              <a:rPr lang="ru-RU" sz="2000" dirty="0" smtClean="0"/>
              <a:t> </a:t>
            </a:r>
            <a:r>
              <a:rPr lang="ru-RU" sz="2000" dirty="0" err="1" smtClean="0"/>
              <a:t>пайдалы</a:t>
            </a:r>
            <a:r>
              <a:rPr lang="ru-RU" sz="2000" dirty="0" smtClean="0"/>
              <a:t>. </a:t>
            </a:r>
            <a:r>
              <a:rPr lang="ru-RU" sz="2000" dirty="0" err="1" smtClean="0"/>
              <a:t>Күміс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препараттары</a:t>
            </a:r>
            <a:r>
              <a:rPr lang="ru-RU" sz="2000" dirty="0" smtClean="0"/>
              <a:t> </a:t>
            </a:r>
            <a:r>
              <a:rPr lang="ru-RU" sz="2000" dirty="0" err="1" smtClean="0"/>
              <a:t>бактерияға</a:t>
            </a:r>
            <a:r>
              <a:rPr lang="ru-RU" sz="2000" dirty="0" smtClean="0"/>
              <a:t> </a:t>
            </a:r>
            <a:r>
              <a:rPr lang="ru-RU" sz="2000" dirty="0" err="1" smtClean="0"/>
              <a:t>қарсы</a:t>
            </a:r>
            <a:r>
              <a:rPr lang="ru-RU" sz="2000" dirty="0" smtClean="0"/>
              <a:t>, </a:t>
            </a:r>
            <a:r>
              <a:rPr lang="ru-RU" sz="2000" dirty="0" err="1" smtClean="0"/>
              <a:t>тұтқыр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күйдіретін</a:t>
            </a:r>
            <a:r>
              <a:rPr lang="ru-RU" sz="2000" dirty="0" smtClean="0"/>
              <a:t> </a:t>
            </a:r>
            <a:r>
              <a:rPr lang="ru-RU" sz="2000" dirty="0" err="1" smtClean="0"/>
              <a:t>қасиеттерге</a:t>
            </a:r>
            <a:r>
              <a:rPr lang="ru-RU" sz="2000" dirty="0" smtClean="0"/>
              <a:t> </a:t>
            </a:r>
            <a:r>
              <a:rPr lang="ru-RU" sz="2000" dirty="0" err="1" smtClean="0"/>
              <a:t>ие</a:t>
            </a:r>
            <a:r>
              <a:rPr lang="ru-RU" sz="2000" dirty="0" smtClean="0"/>
              <a:t>. </a:t>
            </a:r>
            <a:r>
              <a:rPr lang="ru-RU" sz="2000" dirty="0" err="1" smtClean="0"/>
              <a:t>Бұл</a:t>
            </a:r>
            <a:r>
              <a:rPr lang="ru-RU" sz="2000" dirty="0" smtClean="0"/>
              <a:t> </a:t>
            </a:r>
            <a:r>
              <a:rPr lang="ru-RU" sz="2000" dirty="0" err="1" smtClean="0"/>
              <a:t>күмістің</a:t>
            </a:r>
            <a:r>
              <a:rPr lang="ru-RU" sz="2000" dirty="0" smtClean="0"/>
              <a:t> </a:t>
            </a:r>
            <a:r>
              <a:rPr lang="ru-RU" sz="2000" dirty="0" err="1" smtClean="0"/>
              <a:t>микроорганизмдердің</a:t>
            </a:r>
            <a:r>
              <a:rPr lang="ru-RU" sz="2000" dirty="0" smtClean="0"/>
              <a:t> </a:t>
            </a:r>
            <a:r>
              <a:rPr lang="ru-RU" sz="2000" dirty="0" err="1" smtClean="0"/>
              <a:t>ферменттік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жүйесін</a:t>
            </a:r>
            <a:r>
              <a:rPr lang="ru-RU" sz="2000" dirty="0" smtClean="0"/>
              <a:t> </a:t>
            </a:r>
            <a:r>
              <a:rPr lang="ru-RU" sz="2000" dirty="0" err="1" smtClean="0"/>
              <a:t>бұзу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ақуыздарды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тұндыру</a:t>
            </a:r>
            <a:r>
              <a:rPr lang="ru-RU" sz="2000" dirty="0" smtClean="0"/>
              <a:t> </a:t>
            </a:r>
            <a:r>
              <a:rPr lang="ru-RU" sz="2000" dirty="0" err="1" smtClean="0"/>
              <a:t>қабілетіне</a:t>
            </a:r>
            <a:r>
              <a:rPr lang="ru-RU" sz="2000" dirty="0" smtClean="0"/>
              <a:t> </a:t>
            </a:r>
            <a:r>
              <a:rPr lang="ru-RU" sz="2000" dirty="0" err="1" smtClean="0"/>
              <a:t>байланысты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6" name="Picture 2" descr="C:\Documents and Settings\ADMIN\Рабочий стол\vidy-dragocennyh-metallov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159" y="1664899"/>
            <a:ext cx="4278101" cy="2329131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lozh_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1818" y="1664899"/>
            <a:ext cx="3429024" cy="232913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63592" y="4450602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 smtClean="0"/>
              <a:t>Күміс</a:t>
            </a:r>
            <a:r>
              <a:rPr lang="ru-RU" sz="2400" dirty="0" smtClean="0"/>
              <a:t> </a:t>
            </a:r>
            <a:r>
              <a:rPr lang="ru-RU" sz="2400" dirty="0" err="1" smtClean="0"/>
              <a:t>ежелгі</a:t>
            </a:r>
            <a:r>
              <a:rPr lang="ru-RU" sz="2400" dirty="0" smtClean="0"/>
              <a:t> </a:t>
            </a:r>
            <a:r>
              <a:rPr lang="ru-RU" sz="2400" dirty="0" err="1" smtClean="0"/>
              <a:t>уақыттан</a:t>
            </a:r>
            <a:r>
              <a:rPr lang="ru-RU" sz="2400" dirty="0" smtClean="0"/>
              <a:t> </a:t>
            </a:r>
            <a:r>
              <a:rPr lang="ru-RU" sz="2400" dirty="0" err="1" smtClean="0"/>
              <a:t>бері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ауруларды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емдеу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қолданылады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Қазіргі</a:t>
            </a:r>
            <a:r>
              <a:rPr lang="ru-RU" sz="2400" dirty="0" smtClean="0"/>
              <a:t> </a:t>
            </a:r>
            <a:r>
              <a:rPr lang="ru-RU" sz="2400" dirty="0" err="1" smtClean="0"/>
              <a:t>уақытта</a:t>
            </a:r>
            <a:r>
              <a:rPr lang="ru-RU" sz="2400" dirty="0" smtClean="0"/>
              <a:t> </a:t>
            </a:r>
            <a:r>
              <a:rPr lang="ru-RU" sz="2400" dirty="0" err="1" smtClean="0"/>
              <a:t>медициналық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тәжірибеде</a:t>
            </a:r>
            <a:r>
              <a:rPr lang="ru-RU" sz="2400" dirty="0" smtClean="0"/>
              <a:t> </a:t>
            </a:r>
            <a:r>
              <a:rPr lang="ru-RU" sz="2400" dirty="0" err="1" smtClean="0"/>
              <a:t>күміс</a:t>
            </a:r>
            <a:r>
              <a:rPr lang="ru-RU" sz="2400" dirty="0" smtClean="0"/>
              <a:t> нитраты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күмістің</a:t>
            </a:r>
            <a:r>
              <a:rPr lang="ru-RU" sz="2400" dirty="0" smtClean="0"/>
              <a:t> </a:t>
            </a:r>
            <a:r>
              <a:rPr lang="ru-RU" sz="2400" dirty="0" err="1" smtClean="0"/>
              <a:t>коллоидты</a:t>
            </a:r>
            <a:r>
              <a:rPr lang="ru-RU" sz="2400" dirty="0" smtClean="0"/>
              <a:t> </a:t>
            </a:r>
            <a:r>
              <a:rPr lang="ru-RU" sz="2400" dirty="0" err="1" smtClean="0"/>
              <a:t>препараттары</a:t>
            </a:r>
            <a:r>
              <a:rPr lang="ru-RU" sz="2400" dirty="0" smtClean="0"/>
              <a:t> – колларгол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протаргол </a:t>
            </a:r>
            <a:r>
              <a:rPr lang="ru-RU" sz="2400" dirty="0" err="1" smtClean="0"/>
              <a:t>қолданылады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7" name="Picture 2" descr="C:\Documents and Settings\ADMIN\Рабочий стол\Protargo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2700" y="4071918"/>
            <a:ext cx="3900515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148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056" y="0"/>
            <a:ext cx="7265371" cy="1143000"/>
          </a:xfrm>
        </p:spPr>
        <p:txBody>
          <a:bodyPr/>
          <a:lstStyle/>
          <a:p>
            <a:r>
              <a:rPr lang="ru-RU" dirty="0" err="1" smtClean="0"/>
              <a:t>Темір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596" y="1071547"/>
            <a:ext cx="3286148" cy="4000528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Темір</a:t>
            </a:r>
            <a:r>
              <a:rPr lang="ru-RU" sz="2000" dirty="0" smtClean="0"/>
              <a:t> </a:t>
            </a:r>
            <a:r>
              <a:rPr lang="ru-RU" sz="2000" dirty="0" err="1" smtClean="0"/>
              <a:t>сүйек</a:t>
            </a:r>
            <a:r>
              <a:rPr lang="ru-RU" sz="2000" dirty="0" smtClean="0"/>
              <a:t> </a:t>
            </a:r>
            <a:r>
              <a:rPr lang="ru-RU" sz="2000" dirty="0" err="1" smtClean="0"/>
              <a:t>тіндеріне</a:t>
            </a:r>
            <a:r>
              <a:rPr lang="ru-RU" sz="2000" dirty="0" smtClean="0"/>
              <a:t>, </a:t>
            </a:r>
            <a:r>
              <a:rPr lang="ru-RU" sz="2000" dirty="0" err="1" smtClean="0"/>
              <a:t>бауырға</a:t>
            </a:r>
            <a:r>
              <a:rPr lang="ru-RU" sz="2000" dirty="0" smtClean="0"/>
              <a:t>, </a:t>
            </a:r>
            <a:r>
              <a:rPr lang="ru-RU" sz="2000" dirty="0" err="1" smtClean="0"/>
              <a:t>көкбауырға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қанға</a:t>
            </a:r>
            <a:r>
              <a:rPr lang="ru-RU" sz="2000" dirty="0" smtClean="0"/>
              <a:t> </a:t>
            </a:r>
            <a:r>
              <a:rPr lang="ru-RU" sz="2000" dirty="0" err="1" smtClean="0"/>
              <a:t>оң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</a:t>
            </a:r>
            <a:r>
              <a:rPr lang="ru-RU" sz="2000" dirty="0" smtClean="0"/>
              <a:t> </a:t>
            </a:r>
            <a:r>
              <a:rPr lang="ru-RU" sz="2000" dirty="0" err="1" smtClean="0"/>
              <a:t>етеді</a:t>
            </a:r>
            <a:r>
              <a:rPr lang="ru-RU" sz="2000" dirty="0" smtClean="0"/>
              <a:t> (</a:t>
            </a:r>
            <a:r>
              <a:rPr lang="ru-RU" sz="2000" dirty="0" err="1" smtClean="0"/>
              <a:t>құрамына</a:t>
            </a:r>
            <a:r>
              <a:rPr lang="ru-RU" sz="2000" dirty="0" smtClean="0"/>
              <a:t> </a:t>
            </a:r>
            <a:r>
              <a:rPr lang="ru-RU" sz="2000" dirty="0" err="1" smtClean="0"/>
              <a:t>темір</a:t>
            </a:r>
            <a:r>
              <a:rPr lang="ru-RU" sz="2000" dirty="0" smtClean="0"/>
              <a:t> </a:t>
            </a:r>
            <a:r>
              <a:rPr lang="ru-RU" sz="2000" dirty="0" err="1" smtClean="0"/>
              <a:t>кіретін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препараттар</a:t>
            </a:r>
            <a:r>
              <a:rPr lang="ru-RU" sz="2000" dirty="0" smtClean="0"/>
              <a:t> </a:t>
            </a:r>
            <a:r>
              <a:rPr lang="ru-RU" sz="2000" dirty="0" err="1" smtClean="0"/>
              <a:t>анемияны</a:t>
            </a:r>
            <a:r>
              <a:rPr lang="ru-RU" sz="2000" dirty="0" smtClean="0"/>
              <a:t> </a:t>
            </a:r>
            <a:r>
              <a:rPr lang="ru-RU" sz="2000" dirty="0" err="1" smtClean="0"/>
              <a:t>емдегенде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қолданылады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pic>
        <p:nvPicPr>
          <p:cNvPr id="2050" name="Picture 2" descr="C:\Documents and Settings\ADMIN\Рабочий стол\att-4e21ef479c77c____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21" y="142853"/>
            <a:ext cx="4791075" cy="3076575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image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1290" y="3714753"/>
            <a:ext cx="6143668" cy="2559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57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3849" y="571480"/>
            <a:ext cx="5777903" cy="5156459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/>
              <a:t> </a:t>
            </a:r>
            <a:r>
              <a:rPr lang="ru-RU" b="1" dirty="0" smtClean="0"/>
              <a:t>Мыс</a:t>
            </a:r>
            <a:r>
              <a:rPr lang="ru-RU" dirty="0" smtClean="0"/>
              <a:t> </a:t>
            </a:r>
            <a:r>
              <a:rPr lang="ru-RU" dirty="0" err="1" smtClean="0"/>
              <a:t>жүрек-тамыр</a:t>
            </a:r>
            <a:r>
              <a:rPr lang="ru-RU" dirty="0" smtClean="0"/>
              <a:t> </a:t>
            </a:r>
            <a:r>
              <a:rPr lang="ru-RU" dirty="0" err="1" smtClean="0"/>
              <a:t>жүйесіне</a:t>
            </a:r>
            <a:r>
              <a:rPr lang="ru-RU" dirty="0" smtClean="0"/>
              <a:t> </a:t>
            </a:r>
            <a:r>
              <a:rPr lang="ru-RU" dirty="0" err="1" smtClean="0"/>
              <a:t>жақсы</a:t>
            </a:r>
            <a:r>
              <a:rPr lang="ru-RU" dirty="0" smtClean="0"/>
              <a:t> </a:t>
            </a:r>
            <a:r>
              <a:rPr lang="ru-RU" dirty="0" err="1" smtClean="0"/>
              <a:t>әсер</a:t>
            </a:r>
            <a:r>
              <a:rPr lang="ru-RU" dirty="0" smtClean="0"/>
              <a:t> </a:t>
            </a:r>
            <a:r>
              <a:rPr lang="ru-RU" dirty="0" err="1" smtClean="0"/>
              <a:t>етеді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 smtClean="0"/>
              <a:t>Мыстың</a:t>
            </a:r>
            <a:r>
              <a:rPr lang="ru-RU" dirty="0" smtClean="0"/>
              <a:t> </a:t>
            </a:r>
            <a:r>
              <a:rPr lang="ru-RU" dirty="0" err="1" smtClean="0"/>
              <a:t>көмегімен</a:t>
            </a:r>
            <a:r>
              <a:rPr lang="ru-RU" dirty="0" smtClean="0"/>
              <a:t> </a:t>
            </a:r>
            <a:r>
              <a:rPr lang="ru-RU" dirty="0" err="1" smtClean="0"/>
              <a:t>көз</a:t>
            </a:r>
            <a:r>
              <a:rPr lang="ru-RU" dirty="0" smtClean="0"/>
              <a:t> </a:t>
            </a:r>
            <a:r>
              <a:rPr lang="ru-RU" dirty="0" err="1" smtClean="0"/>
              <a:t>аурулары</a:t>
            </a:r>
            <a:r>
              <a:rPr lang="ru-RU" dirty="0" smtClean="0"/>
              <a:t> мен </a:t>
            </a:r>
            <a:r>
              <a:rPr lang="ru-RU" dirty="0" err="1" smtClean="0"/>
              <a:t>тері</a:t>
            </a:r>
            <a:r>
              <a:rPr lang="ru-RU" dirty="0" smtClean="0"/>
              <a:t> </a:t>
            </a:r>
            <a:r>
              <a:rPr lang="ru-RU" dirty="0" err="1" smtClean="0"/>
              <a:t>аурулары</a:t>
            </a:r>
            <a:r>
              <a:rPr lang="ru-RU" dirty="0" smtClean="0"/>
              <a:t> </a:t>
            </a:r>
            <a:r>
              <a:rPr lang="ru-RU" dirty="0" err="1" smtClean="0"/>
              <a:t>сауықтырды</a:t>
            </a:r>
            <a:r>
              <a:rPr lang="ru-RU" dirty="0" smtClean="0"/>
              <a:t>. </a:t>
            </a:r>
            <a:r>
              <a:rPr lang="ru-RU" dirty="0" err="1" smtClean="0"/>
              <a:t>Қазіргі</a:t>
            </a:r>
            <a:r>
              <a:rPr lang="ru-RU" dirty="0" smtClean="0"/>
              <a:t> </a:t>
            </a:r>
            <a:r>
              <a:rPr lang="ru-RU" dirty="0" err="1" smtClean="0"/>
              <a:t>уақытта</a:t>
            </a:r>
            <a:r>
              <a:rPr lang="ru-RU" dirty="0" smtClean="0"/>
              <a:t> </a:t>
            </a:r>
            <a:r>
              <a:rPr lang="ru-RU" dirty="0" err="1" smtClean="0"/>
              <a:t>медетерапия</a:t>
            </a:r>
            <a:r>
              <a:rPr lang="ru-RU" dirty="0" smtClean="0"/>
              <a:t> </a:t>
            </a:r>
            <a:r>
              <a:rPr lang="ru-RU" dirty="0" err="1" smtClean="0"/>
              <a:t>кеңінен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. Мыс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белсенді</a:t>
            </a:r>
            <a:r>
              <a:rPr lang="ru-RU" dirty="0" smtClean="0"/>
              <a:t> </a:t>
            </a:r>
            <a:r>
              <a:rPr lang="ru-RU" dirty="0" err="1" smtClean="0"/>
              <a:t>нүктелерге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ауруға</a:t>
            </a:r>
            <a:r>
              <a:rPr lang="ru-RU" dirty="0" smtClean="0"/>
              <a:t> </a:t>
            </a:r>
            <a:r>
              <a:rPr lang="ru-RU" dirty="0" err="1" smtClean="0"/>
              <a:t>жиі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Тибет </a:t>
            </a:r>
            <a:r>
              <a:rPr lang="ru-RU" dirty="0" err="1" smtClean="0"/>
              <a:t>медицинасында</a:t>
            </a:r>
            <a:r>
              <a:rPr lang="ru-RU" dirty="0" smtClean="0"/>
              <a:t> </a:t>
            </a:r>
            <a:r>
              <a:rPr lang="ru-RU" dirty="0" err="1" smtClean="0"/>
              <a:t>емдеу</a:t>
            </a:r>
            <a:r>
              <a:rPr lang="ru-RU" dirty="0" smtClean="0"/>
              <a:t> </a:t>
            </a:r>
            <a:r>
              <a:rPr lang="ru-RU" dirty="0" err="1" smtClean="0"/>
              <a:t>әдістерінің</a:t>
            </a:r>
            <a:r>
              <a:rPr lang="ru-RU" dirty="0" smtClean="0"/>
              <a:t> </a:t>
            </a:r>
            <a:r>
              <a:rPr lang="ru-RU" dirty="0" err="1" smtClean="0"/>
              <a:t>бірі</a:t>
            </a:r>
            <a:r>
              <a:rPr lang="ru-RU" dirty="0" smtClean="0"/>
              <a:t> мыс </a:t>
            </a:r>
            <a:r>
              <a:rPr lang="ru-RU" dirty="0" err="1" smtClean="0"/>
              <a:t>банктерін</a:t>
            </a:r>
            <a:r>
              <a:rPr lang="ru-RU" dirty="0" smtClean="0"/>
              <a:t> </a:t>
            </a:r>
            <a:r>
              <a:rPr lang="ru-RU" dirty="0" err="1" smtClean="0"/>
              <a:t>пайдаланады</a:t>
            </a:r>
            <a:r>
              <a:rPr lang="ru-RU" dirty="0" smtClean="0"/>
              <a:t>. Мыс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ағзасына</a:t>
            </a:r>
            <a:r>
              <a:rPr lang="ru-RU" dirty="0" smtClean="0"/>
              <a:t> </a:t>
            </a:r>
            <a:r>
              <a:rPr lang="ru-RU" dirty="0" err="1" smtClean="0"/>
              <a:t>еніп</a:t>
            </a:r>
            <a:r>
              <a:rPr lang="ru-RU" dirty="0" smtClean="0"/>
              <a:t>, оны </a:t>
            </a:r>
            <a:r>
              <a:rPr lang="ru-RU" dirty="0" err="1" smtClean="0"/>
              <a:t>жылытады</a:t>
            </a:r>
            <a:r>
              <a:rPr lang="ru-RU" dirty="0" smtClean="0"/>
              <a:t> </a:t>
            </a:r>
            <a:r>
              <a:rPr lang="ru-RU" dirty="0" err="1" smtClean="0"/>
              <a:t>қабынуға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, </a:t>
            </a:r>
            <a:r>
              <a:rPr lang="ru-RU" dirty="0" err="1" smtClean="0"/>
              <a:t>қабынуға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, </a:t>
            </a:r>
            <a:r>
              <a:rPr lang="ru-RU" dirty="0" err="1" smtClean="0"/>
              <a:t>тырысуға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, </a:t>
            </a:r>
            <a:r>
              <a:rPr lang="ru-RU" dirty="0" err="1" smtClean="0"/>
              <a:t>ісікке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тұзға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 </a:t>
            </a:r>
            <a:r>
              <a:rPr lang="ru-RU" dirty="0" err="1" smtClean="0"/>
              <a:t>әсерлер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38282" y="5429264"/>
            <a:ext cx="5429288" cy="1143000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/>
            </a:r>
            <a:br>
              <a:rPr lang="ru-RU" sz="22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Documents and Settings\ADMIN\Рабочий стол\bank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9" y="4214818"/>
            <a:ext cx="2564441" cy="2000264"/>
          </a:xfrm>
          <a:prstGeom prst="rect">
            <a:avLst/>
          </a:prstGeom>
          <a:noFill/>
        </p:spPr>
      </p:pic>
      <p:pic>
        <p:nvPicPr>
          <p:cNvPr id="5122" name="Picture 2" descr="C:\Documents and Settings\ADMIN\Рабочий стол\сердечно-сосудистая-система-челове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4695" y="0"/>
            <a:ext cx="2992445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2595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464" y="857233"/>
            <a:ext cx="9710170" cy="452596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Титан </a:t>
            </a:r>
            <a:r>
              <a:rPr lang="ru-RU" sz="2000" dirty="0" err="1" smtClean="0"/>
              <a:t>медицинада</a:t>
            </a:r>
            <a:r>
              <a:rPr lang="ru-RU" sz="2000" dirty="0" smtClean="0"/>
              <a:t> </a:t>
            </a:r>
            <a:r>
              <a:rPr lang="ru-RU" sz="2000" dirty="0" err="1" smtClean="0"/>
              <a:t>көптеген</a:t>
            </a:r>
            <a:r>
              <a:rPr lang="ru-RU" sz="2000" dirty="0" smtClean="0"/>
              <a:t> </a:t>
            </a:r>
            <a:r>
              <a:rPr lang="ru-RU" sz="2000" dirty="0" err="1" smtClean="0"/>
              <a:t>жылдар</a:t>
            </a:r>
            <a:r>
              <a:rPr lang="ru-RU" sz="2000" dirty="0" smtClean="0"/>
              <a:t> </a:t>
            </a:r>
            <a:r>
              <a:rPr lang="ru-RU" sz="2000" dirty="0" err="1" smtClean="0"/>
              <a:t>бойы</a:t>
            </a:r>
            <a:r>
              <a:rPr lang="ru-RU" sz="2000" dirty="0" smtClean="0"/>
              <a:t> </a:t>
            </a:r>
            <a:r>
              <a:rPr lang="ru-RU" sz="2000" dirty="0" err="1" smtClean="0"/>
              <a:t>кеңінен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қолданылады</a:t>
            </a:r>
            <a:r>
              <a:rPr lang="ru-RU" sz="2000" dirty="0" smtClean="0"/>
              <a:t>. Титан </a:t>
            </a:r>
            <a:r>
              <a:rPr lang="ru-RU" sz="2000" dirty="0" err="1" smtClean="0"/>
              <a:t>жүрек</a:t>
            </a:r>
            <a:r>
              <a:rPr lang="ru-RU" sz="2000" dirty="0" smtClean="0"/>
              <a:t> клапаны </a:t>
            </a:r>
            <a:r>
              <a:rPr lang="ru-RU" sz="2000" dirty="0" err="1" smtClean="0"/>
              <a:t>сияқты</a:t>
            </a:r>
            <a:r>
              <a:rPr lang="ru-RU" sz="2000" dirty="0" smtClean="0"/>
              <a:t> </a:t>
            </a:r>
            <a:r>
              <a:rPr lang="ru-RU" sz="2000" dirty="0" err="1" smtClean="0"/>
              <a:t>сыни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протездерді</a:t>
            </a:r>
            <a:r>
              <a:rPr lang="ru-RU" sz="2000" dirty="0" smtClean="0"/>
              <a:t> </a:t>
            </a:r>
            <a:r>
              <a:rPr lang="ru-RU" sz="2000" dirty="0" err="1" smtClean="0"/>
              <a:t>қоса</a:t>
            </a:r>
            <a:r>
              <a:rPr lang="ru-RU" sz="2000" dirty="0" smtClean="0"/>
              <a:t> </a:t>
            </a:r>
            <a:r>
              <a:rPr lang="ru-RU" sz="2000" dirty="0" err="1" smtClean="0"/>
              <a:t>алғанда</a:t>
            </a:r>
            <a:r>
              <a:rPr lang="ru-RU" sz="2000" dirty="0" smtClean="0"/>
              <a:t>, </a:t>
            </a:r>
            <a:r>
              <a:rPr lang="ru-RU" sz="2000" dirty="0" err="1" smtClean="0"/>
              <a:t>хирургиялық</a:t>
            </a:r>
            <a:r>
              <a:rPr lang="ru-RU" sz="2000" dirty="0" smtClean="0"/>
              <a:t> </a:t>
            </a:r>
            <a:r>
              <a:rPr lang="ru-RU" sz="2000" dirty="0" err="1" smtClean="0"/>
              <a:t>құрал</a:t>
            </a:r>
            <a:r>
              <a:rPr lang="ru-RU" sz="2000" dirty="0" smtClean="0"/>
              <a:t>, </a:t>
            </a:r>
            <a:r>
              <a:rPr lang="ru-RU" sz="2000" dirty="0" err="1" smtClean="0"/>
              <a:t>ішкі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сыртқы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протездер</a:t>
            </a:r>
            <a:r>
              <a:rPr lang="ru-RU" sz="2000" dirty="0" smtClean="0"/>
              <a:t> </a:t>
            </a:r>
            <a:r>
              <a:rPr lang="ru-RU" sz="2000" dirty="0" err="1" smtClean="0"/>
              <a:t>өндірісінде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қолданылады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Титаннан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балдақтар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мүгедектер</a:t>
            </a:r>
            <a:r>
              <a:rPr lang="ru-RU" sz="2000" dirty="0" smtClean="0"/>
              <a:t> </a:t>
            </a:r>
            <a:r>
              <a:rPr lang="ru-RU" sz="2000" dirty="0" err="1" smtClean="0"/>
              <a:t>арбалары</a:t>
            </a:r>
            <a:r>
              <a:rPr lang="ru-RU" sz="2000" dirty="0" smtClean="0"/>
              <a:t> </a:t>
            </a:r>
            <a:r>
              <a:rPr lang="ru-RU" sz="2000" dirty="0" err="1" smtClean="0"/>
              <a:t>жасалады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66910" y="-142900"/>
            <a:ext cx="8229600" cy="1143000"/>
          </a:xfrm>
        </p:spPr>
        <p:txBody>
          <a:bodyPr/>
          <a:lstStyle/>
          <a:p>
            <a:r>
              <a:rPr lang="ru-RU" dirty="0" smtClean="0"/>
              <a:t>титан</a:t>
            </a:r>
            <a:endParaRPr lang="ru-RU" dirty="0"/>
          </a:p>
        </p:txBody>
      </p:sp>
      <p:pic>
        <p:nvPicPr>
          <p:cNvPr id="3074" name="Picture 2" descr="C:\Documents and Settings\ADMIN\Рабочий стол\PH086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464" y="2000233"/>
            <a:ext cx="5500726" cy="4018864"/>
          </a:xfrm>
          <a:prstGeom prst="rect">
            <a:avLst/>
          </a:prstGeom>
          <a:noFill/>
        </p:spPr>
      </p:pic>
      <p:pic>
        <p:nvPicPr>
          <p:cNvPr id="6" name="Picture 2" descr="C:\Documents and Settings\ADMIN\Рабочий стол\taz-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961037"/>
            <a:ext cx="3968151" cy="342215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89321" y="3244334"/>
            <a:ext cx="33556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Жасанды</a:t>
            </a:r>
            <a:r>
              <a:rPr lang="ru-RU" dirty="0" smtClean="0"/>
              <a:t> титан </a:t>
            </a:r>
            <a:r>
              <a:rPr lang="ru-RU" dirty="0" err="1" smtClean="0"/>
              <a:t>буыны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302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9720" y="5072075"/>
            <a:ext cx="8229600" cy="4525963"/>
          </a:xfrm>
        </p:spPr>
        <p:txBody>
          <a:bodyPr>
            <a:normAutofit/>
          </a:bodyPr>
          <a:lstStyle/>
          <a:p>
            <a:r>
              <a:rPr lang="ru-RU" sz="2000" dirty="0"/>
              <a:t>Титановый фиксатор и рентгенограмма при использовании титановых фиксаторов.</a:t>
            </a:r>
          </a:p>
        </p:txBody>
      </p:sp>
      <p:pic>
        <p:nvPicPr>
          <p:cNvPr id="6146" name="Picture 2" descr="C:\Documents and Settings\ADMIN\Рабочий стол\image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4688" y="0"/>
            <a:ext cx="5567758" cy="4071942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image0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597" y="785794"/>
            <a:ext cx="2809001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7027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0DFE3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439</Words>
  <Application>Microsoft Office PowerPoint</Application>
  <PresentationFormat>Произвольный</PresentationFormat>
  <Paragraphs>45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Биомедицинадағы заманауи материалдар</vt:lpstr>
      <vt:lpstr>Презентация PowerPoint</vt:lpstr>
      <vt:lpstr>Презентация PowerPoint</vt:lpstr>
      <vt:lpstr>Алтынды пайдалану </vt:lpstr>
      <vt:lpstr>Күміс </vt:lpstr>
      <vt:lpstr>Темір</vt:lpstr>
      <vt:lpstr>   </vt:lpstr>
      <vt:lpstr>титан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Композитті материалдар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Биомедицинадағы заманауи материалдар</dc:title>
  <dc:creator>Сарсекеева Фариза</dc:creator>
  <cp:lastModifiedBy>Admin</cp:lastModifiedBy>
  <cp:revision>19</cp:revision>
  <dcterms:created xsi:type="dcterms:W3CDTF">2019-09-16T07:54:56Z</dcterms:created>
  <dcterms:modified xsi:type="dcterms:W3CDTF">2020-09-05T16:44:05Z</dcterms:modified>
</cp:coreProperties>
</file>